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6" r:id="rId6"/>
    <p:sldId id="260" r:id="rId7"/>
    <p:sldId id="261" r:id="rId8"/>
    <p:sldId id="262" r:id="rId9"/>
    <p:sldId id="263" r:id="rId10"/>
    <p:sldId id="268" r:id="rId11"/>
    <p:sldId id="281" r:id="rId12"/>
    <p:sldId id="272" r:id="rId13"/>
    <p:sldId id="280" r:id="rId14"/>
    <p:sldId id="282" r:id="rId15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990033"/>
    <a:srgbClr val="0033CC"/>
    <a:srgbClr val="663300"/>
    <a:srgbClr val="FF9900"/>
    <a:srgbClr val="009900"/>
    <a:srgbClr val="0066FF"/>
    <a:srgbClr val="FF5050"/>
    <a:srgbClr val="E60000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2010" y="-474"/>
      </p:cViewPr>
      <p:guideLst>
        <p:guide orient="horz" pos="2160"/>
        <p:guide pos="5565"/>
        <p:guide pos="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81C045-7BFC-4591-8900-5E346E04842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F613CBDF-54CB-4E15-BB6E-8C1B262EEB75}">
      <dgm:prSet phldrT="[Texto]"/>
      <dgm:spPr>
        <a:solidFill>
          <a:srgbClr val="FF5050"/>
        </a:solidFill>
      </dgm:spPr>
      <dgm:t>
        <a:bodyPr/>
        <a:lstStyle/>
        <a:p>
          <a:r>
            <a:rPr lang="es-CO" b="1" dirty="0" smtClean="0"/>
            <a:t>Para contribuir a:</a:t>
          </a:r>
          <a:endParaRPr lang="es-CO" b="1" dirty="0"/>
        </a:p>
      </dgm:t>
    </dgm:pt>
    <dgm:pt modelId="{90E43409-BF13-4316-BF22-BACA12CFCD84}" type="parTrans" cxnId="{07EC4D55-BB39-4589-A316-97136D88484E}">
      <dgm:prSet/>
      <dgm:spPr/>
      <dgm:t>
        <a:bodyPr/>
        <a:lstStyle/>
        <a:p>
          <a:endParaRPr lang="es-CO"/>
        </a:p>
      </dgm:t>
    </dgm:pt>
    <dgm:pt modelId="{2657AF35-E9E9-4638-AC72-A01B24F55EE0}" type="sibTrans" cxnId="{07EC4D55-BB39-4589-A316-97136D88484E}">
      <dgm:prSet/>
      <dgm:spPr/>
      <dgm:t>
        <a:bodyPr/>
        <a:lstStyle/>
        <a:p>
          <a:endParaRPr lang="es-CO"/>
        </a:p>
      </dgm:t>
    </dgm:pt>
    <dgm:pt modelId="{B60944CA-DFE7-4B75-BE9A-C88A062A4553}">
      <dgm:prSet phldrT="[Texto]"/>
      <dgm:spPr>
        <a:solidFill>
          <a:srgbClr val="0066FF"/>
        </a:solidFill>
      </dgm:spPr>
      <dgm:t>
        <a:bodyPr/>
        <a:lstStyle/>
        <a:p>
          <a:r>
            <a:rPr lang="es-CO" dirty="0" smtClean="0"/>
            <a:t>Formación de personas con visión humanística, creativas y emprendedoras</a:t>
          </a:r>
          <a:endParaRPr lang="es-CO" dirty="0"/>
        </a:p>
      </dgm:t>
    </dgm:pt>
    <dgm:pt modelId="{9787F443-1F0B-44C9-B991-10457C129FFC}" type="parTrans" cxnId="{334C805E-79B7-4915-B866-869DAF28B226}">
      <dgm:prSet/>
      <dgm:spPr/>
      <dgm:t>
        <a:bodyPr/>
        <a:lstStyle/>
        <a:p>
          <a:endParaRPr lang="es-CO"/>
        </a:p>
      </dgm:t>
    </dgm:pt>
    <dgm:pt modelId="{A866C95D-520B-40DD-BE8F-C4BEB705695D}" type="sibTrans" cxnId="{334C805E-79B7-4915-B866-869DAF28B226}">
      <dgm:prSet/>
      <dgm:spPr/>
      <dgm:t>
        <a:bodyPr/>
        <a:lstStyle/>
        <a:p>
          <a:endParaRPr lang="es-CO"/>
        </a:p>
      </dgm:t>
    </dgm:pt>
    <dgm:pt modelId="{F69B6B32-E8FE-4D4B-91EF-2A721C603A7E}">
      <dgm:prSet phldrT="[Texto]"/>
      <dgm:spPr>
        <a:solidFill>
          <a:srgbClr val="009900"/>
        </a:solidFill>
      </dgm:spPr>
      <dgm:t>
        <a:bodyPr/>
        <a:lstStyle/>
        <a:p>
          <a:r>
            <a:rPr lang="es-CO" dirty="0" smtClean="0"/>
            <a:t>Generación de</a:t>
          </a:r>
        </a:p>
        <a:p>
          <a:r>
            <a:rPr lang="es-CO" dirty="0" smtClean="0"/>
            <a:t>conocimiento</a:t>
          </a:r>
          <a:endParaRPr lang="es-CO" dirty="0"/>
        </a:p>
      </dgm:t>
    </dgm:pt>
    <dgm:pt modelId="{171DBDAC-8C73-4C77-A5F0-D2B5609C92E6}" type="parTrans" cxnId="{B969503C-1394-4B31-82AB-47FB74C5EC4D}">
      <dgm:prSet/>
      <dgm:spPr/>
      <dgm:t>
        <a:bodyPr/>
        <a:lstStyle/>
        <a:p>
          <a:endParaRPr lang="es-CO"/>
        </a:p>
      </dgm:t>
    </dgm:pt>
    <dgm:pt modelId="{BF133951-B217-4AF9-AE46-66DC92AC7A1E}" type="sibTrans" cxnId="{B969503C-1394-4B31-82AB-47FB74C5EC4D}">
      <dgm:prSet/>
      <dgm:spPr/>
      <dgm:t>
        <a:bodyPr/>
        <a:lstStyle/>
        <a:p>
          <a:endParaRPr lang="es-CO"/>
        </a:p>
      </dgm:t>
    </dgm:pt>
    <dgm:pt modelId="{DA121AEC-946D-4811-8290-4A865DFE87FA}">
      <dgm:prSet phldrT="[Texto]"/>
      <dgm:spPr>
        <a:solidFill>
          <a:srgbClr val="FF9900"/>
        </a:solidFill>
      </dgm:spPr>
      <dgm:t>
        <a:bodyPr/>
        <a:lstStyle/>
        <a:p>
          <a:r>
            <a:rPr lang="es-CO" dirty="0" smtClean="0"/>
            <a:t>Solución de problemas del entorno regional, nacional e internacional</a:t>
          </a:r>
          <a:endParaRPr lang="es-CO" dirty="0"/>
        </a:p>
      </dgm:t>
    </dgm:pt>
    <dgm:pt modelId="{299BF27A-CEC4-4227-8DD3-CDE31F9491E0}" type="parTrans" cxnId="{440C3F71-00F9-4F37-9935-6E874ABF8FC2}">
      <dgm:prSet/>
      <dgm:spPr/>
      <dgm:t>
        <a:bodyPr/>
        <a:lstStyle/>
        <a:p>
          <a:endParaRPr lang="es-CO"/>
        </a:p>
      </dgm:t>
    </dgm:pt>
    <dgm:pt modelId="{BE7F3D1A-7C7D-4DEA-8EDE-0DBE1957E531}" type="sibTrans" cxnId="{440C3F71-00F9-4F37-9935-6E874ABF8FC2}">
      <dgm:prSet/>
      <dgm:spPr/>
      <dgm:t>
        <a:bodyPr/>
        <a:lstStyle/>
        <a:p>
          <a:endParaRPr lang="es-CO"/>
        </a:p>
      </dgm:t>
    </dgm:pt>
    <dgm:pt modelId="{31F83DBF-7E31-4F91-8500-E3D7A8ACE2FD}" type="pres">
      <dgm:prSet presAssocID="{CA81C045-7BFC-4591-8900-5E346E04842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20D3609C-0AD0-4023-933E-3663EC327E05}" type="pres">
      <dgm:prSet presAssocID="{F613CBDF-54CB-4E15-BB6E-8C1B262EEB75}" presName="root1" presStyleCnt="0"/>
      <dgm:spPr/>
    </dgm:pt>
    <dgm:pt modelId="{7EE32A7D-5F8F-4276-B574-AF4BF44C3B83}" type="pres">
      <dgm:prSet presAssocID="{F613CBDF-54CB-4E15-BB6E-8C1B262EEB7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4049FD3-1E60-4FEE-A31A-4ECE346E71E2}" type="pres">
      <dgm:prSet presAssocID="{F613CBDF-54CB-4E15-BB6E-8C1B262EEB75}" presName="level2hierChild" presStyleCnt="0"/>
      <dgm:spPr/>
    </dgm:pt>
    <dgm:pt modelId="{BB6C43BF-4300-4AB0-BFEF-7E911058E87F}" type="pres">
      <dgm:prSet presAssocID="{9787F443-1F0B-44C9-B991-10457C129FFC}" presName="conn2-1" presStyleLbl="parChTrans1D2" presStyleIdx="0" presStyleCnt="3"/>
      <dgm:spPr/>
      <dgm:t>
        <a:bodyPr/>
        <a:lstStyle/>
        <a:p>
          <a:endParaRPr lang="es-CO"/>
        </a:p>
      </dgm:t>
    </dgm:pt>
    <dgm:pt modelId="{BB6A0192-78F8-4185-9703-4252D1CD9F20}" type="pres">
      <dgm:prSet presAssocID="{9787F443-1F0B-44C9-B991-10457C129FFC}" presName="connTx" presStyleLbl="parChTrans1D2" presStyleIdx="0" presStyleCnt="3"/>
      <dgm:spPr/>
      <dgm:t>
        <a:bodyPr/>
        <a:lstStyle/>
        <a:p>
          <a:endParaRPr lang="es-CO"/>
        </a:p>
      </dgm:t>
    </dgm:pt>
    <dgm:pt modelId="{2284E7A5-0E43-495F-A338-17287776A104}" type="pres">
      <dgm:prSet presAssocID="{B60944CA-DFE7-4B75-BE9A-C88A062A4553}" presName="root2" presStyleCnt="0"/>
      <dgm:spPr/>
    </dgm:pt>
    <dgm:pt modelId="{86068508-82D1-4E41-8313-A8C6764DA57A}" type="pres">
      <dgm:prSet presAssocID="{B60944CA-DFE7-4B75-BE9A-C88A062A4553}" presName="LevelTwoTextNode" presStyleLbl="node2" presStyleIdx="0" presStyleCnt="3" custScaleX="111840" custScaleY="1491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6844EC40-52D5-4BC6-820B-26A3B311C8EC}" type="pres">
      <dgm:prSet presAssocID="{B60944CA-DFE7-4B75-BE9A-C88A062A4553}" presName="level3hierChild" presStyleCnt="0"/>
      <dgm:spPr/>
    </dgm:pt>
    <dgm:pt modelId="{7B601B95-5E78-4781-9E26-95676CDB5347}" type="pres">
      <dgm:prSet presAssocID="{171DBDAC-8C73-4C77-A5F0-D2B5609C92E6}" presName="conn2-1" presStyleLbl="parChTrans1D2" presStyleIdx="1" presStyleCnt="3"/>
      <dgm:spPr/>
      <dgm:t>
        <a:bodyPr/>
        <a:lstStyle/>
        <a:p>
          <a:endParaRPr lang="es-CO"/>
        </a:p>
      </dgm:t>
    </dgm:pt>
    <dgm:pt modelId="{8F5D8C84-B814-4D55-AE65-FF614F8E1D97}" type="pres">
      <dgm:prSet presAssocID="{171DBDAC-8C73-4C77-A5F0-D2B5609C92E6}" presName="connTx" presStyleLbl="parChTrans1D2" presStyleIdx="1" presStyleCnt="3"/>
      <dgm:spPr/>
      <dgm:t>
        <a:bodyPr/>
        <a:lstStyle/>
        <a:p>
          <a:endParaRPr lang="es-CO"/>
        </a:p>
      </dgm:t>
    </dgm:pt>
    <dgm:pt modelId="{49BE8018-3B22-4B2F-A5D5-029B5E8CF8F7}" type="pres">
      <dgm:prSet presAssocID="{F69B6B32-E8FE-4D4B-91EF-2A721C603A7E}" presName="root2" presStyleCnt="0"/>
      <dgm:spPr/>
    </dgm:pt>
    <dgm:pt modelId="{C152C9AC-13C9-4494-BA6C-D2508FC4518D}" type="pres">
      <dgm:prSet presAssocID="{F69B6B32-E8FE-4D4B-91EF-2A721C603A7E}" presName="LevelTwoTextNode" presStyleLbl="node2" presStyleIdx="1" presStyleCnt="3" custScaleX="111840" custScaleY="1491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C27DE9C8-A238-4516-86D8-8C640D417905}" type="pres">
      <dgm:prSet presAssocID="{F69B6B32-E8FE-4D4B-91EF-2A721C603A7E}" presName="level3hierChild" presStyleCnt="0"/>
      <dgm:spPr/>
    </dgm:pt>
    <dgm:pt modelId="{53BAA642-EA75-4C01-83E1-FF72ED63BA85}" type="pres">
      <dgm:prSet presAssocID="{299BF27A-CEC4-4227-8DD3-CDE31F9491E0}" presName="conn2-1" presStyleLbl="parChTrans1D2" presStyleIdx="2" presStyleCnt="3"/>
      <dgm:spPr/>
      <dgm:t>
        <a:bodyPr/>
        <a:lstStyle/>
        <a:p>
          <a:endParaRPr lang="es-CO"/>
        </a:p>
      </dgm:t>
    </dgm:pt>
    <dgm:pt modelId="{A021B301-E0FF-4762-9F90-7D126F0CC9D2}" type="pres">
      <dgm:prSet presAssocID="{299BF27A-CEC4-4227-8DD3-CDE31F9491E0}" presName="connTx" presStyleLbl="parChTrans1D2" presStyleIdx="2" presStyleCnt="3"/>
      <dgm:spPr/>
      <dgm:t>
        <a:bodyPr/>
        <a:lstStyle/>
        <a:p>
          <a:endParaRPr lang="es-CO"/>
        </a:p>
      </dgm:t>
    </dgm:pt>
    <dgm:pt modelId="{6AD3C673-A3E3-491D-BAEB-B1BB89B026F7}" type="pres">
      <dgm:prSet presAssocID="{DA121AEC-946D-4811-8290-4A865DFE87FA}" presName="root2" presStyleCnt="0"/>
      <dgm:spPr/>
    </dgm:pt>
    <dgm:pt modelId="{7915FFF2-2FFE-4FCD-9FA4-E6B3CC938A7D}" type="pres">
      <dgm:prSet presAssocID="{DA121AEC-946D-4811-8290-4A865DFE87FA}" presName="LevelTwoTextNode" presStyleLbl="node2" presStyleIdx="2" presStyleCnt="3" custScaleX="111840" custScaleY="14917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0D12399-C9D5-4584-8304-60C9C12E4105}" type="pres">
      <dgm:prSet presAssocID="{DA121AEC-946D-4811-8290-4A865DFE87FA}" presName="level3hierChild" presStyleCnt="0"/>
      <dgm:spPr/>
    </dgm:pt>
  </dgm:ptLst>
  <dgm:cxnLst>
    <dgm:cxn modelId="{B969503C-1394-4B31-82AB-47FB74C5EC4D}" srcId="{F613CBDF-54CB-4E15-BB6E-8C1B262EEB75}" destId="{F69B6B32-E8FE-4D4B-91EF-2A721C603A7E}" srcOrd="1" destOrd="0" parTransId="{171DBDAC-8C73-4C77-A5F0-D2B5609C92E6}" sibTransId="{BF133951-B217-4AF9-AE46-66DC92AC7A1E}"/>
    <dgm:cxn modelId="{07EC4D55-BB39-4589-A316-97136D88484E}" srcId="{CA81C045-7BFC-4591-8900-5E346E04842C}" destId="{F613CBDF-54CB-4E15-BB6E-8C1B262EEB75}" srcOrd="0" destOrd="0" parTransId="{90E43409-BF13-4316-BF22-BACA12CFCD84}" sibTransId="{2657AF35-E9E9-4638-AC72-A01B24F55EE0}"/>
    <dgm:cxn modelId="{440C3F71-00F9-4F37-9935-6E874ABF8FC2}" srcId="{F613CBDF-54CB-4E15-BB6E-8C1B262EEB75}" destId="{DA121AEC-946D-4811-8290-4A865DFE87FA}" srcOrd="2" destOrd="0" parTransId="{299BF27A-CEC4-4227-8DD3-CDE31F9491E0}" sibTransId="{BE7F3D1A-7C7D-4DEA-8EDE-0DBE1957E531}"/>
    <dgm:cxn modelId="{DD4078FF-2550-4F52-B6EC-E9B6C4F149F0}" type="presOf" srcId="{299BF27A-CEC4-4227-8DD3-CDE31F9491E0}" destId="{53BAA642-EA75-4C01-83E1-FF72ED63BA85}" srcOrd="0" destOrd="0" presId="urn:microsoft.com/office/officeart/2008/layout/HorizontalMultiLevelHierarchy"/>
    <dgm:cxn modelId="{946D7CC1-4A43-4519-80C9-137189780FC7}" type="presOf" srcId="{171DBDAC-8C73-4C77-A5F0-D2B5609C92E6}" destId="{7B601B95-5E78-4781-9E26-95676CDB5347}" srcOrd="0" destOrd="0" presId="urn:microsoft.com/office/officeart/2008/layout/HorizontalMultiLevelHierarchy"/>
    <dgm:cxn modelId="{F489FE79-35B9-4A9B-B989-7917D2366E18}" type="presOf" srcId="{DA121AEC-946D-4811-8290-4A865DFE87FA}" destId="{7915FFF2-2FFE-4FCD-9FA4-E6B3CC938A7D}" srcOrd="0" destOrd="0" presId="urn:microsoft.com/office/officeart/2008/layout/HorizontalMultiLevelHierarchy"/>
    <dgm:cxn modelId="{9C55362F-87B7-4929-BA10-A73D5863DA86}" type="presOf" srcId="{9787F443-1F0B-44C9-B991-10457C129FFC}" destId="{BB6A0192-78F8-4185-9703-4252D1CD9F20}" srcOrd="1" destOrd="0" presId="urn:microsoft.com/office/officeart/2008/layout/HorizontalMultiLevelHierarchy"/>
    <dgm:cxn modelId="{6D7EA54E-957A-40CC-B74C-A2D92F00BE00}" type="presOf" srcId="{F69B6B32-E8FE-4D4B-91EF-2A721C603A7E}" destId="{C152C9AC-13C9-4494-BA6C-D2508FC4518D}" srcOrd="0" destOrd="0" presId="urn:microsoft.com/office/officeart/2008/layout/HorizontalMultiLevelHierarchy"/>
    <dgm:cxn modelId="{AD69E218-6F9A-4ECC-9F9A-2028C787FC8D}" type="presOf" srcId="{F613CBDF-54CB-4E15-BB6E-8C1B262EEB75}" destId="{7EE32A7D-5F8F-4276-B574-AF4BF44C3B83}" srcOrd="0" destOrd="0" presId="urn:microsoft.com/office/officeart/2008/layout/HorizontalMultiLevelHierarchy"/>
    <dgm:cxn modelId="{B220C04B-D3A4-4C10-8DF2-E43C54FE76E3}" type="presOf" srcId="{299BF27A-CEC4-4227-8DD3-CDE31F9491E0}" destId="{A021B301-E0FF-4762-9F90-7D126F0CC9D2}" srcOrd="1" destOrd="0" presId="urn:microsoft.com/office/officeart/2008/layout/HorizontalMultiLevelHierarchy"/>
    <dgm:cxn modelId="{F309ED04-3FE0-4B2C-9FA0-ED04A2F3709E}" type="presOf" srcId="{CA81C045-7BFC-4591-8900-5E346E04842C}" destId="{31F83DBF-7E31-4F91-8500-E3D7A8ACE2FD}" srcOrd="0" destOrd="0" presId="urn:microsoft.com/office/officeart/2008/layout/HorizontalMultiLevelHierarchy"/>
    <dgm:cxn modelId="{B389B446-37F5-43DD-B5A5-8601D8BE59B2}" type="presOf" srcId="{9787F443-1F0B-44C9-B991-10457C129FFC}" destId="{BB6C43BF-4300-4AB0-BFEF-7E911058E87F}" srcOrd="0" destOrd="0" presId="urn:microsoft.com/office/officeart/2008/layout/HorizontalMultiLevelHierarchy"/>
    <dgm:cxn modelId="{3125F9AC-86E3-42DA-8BC5-DFE1F9B78C2C}" type="presOf" srcId="{171DBDAC-8C73-4C77-A5F0-D2B5609C92E6}" destId="{8F5D8C84-B814-4D55-AE65-FF614F8E1D97}" srcOrd="1" destOrd="0" presId="urn:microsoft.com/office/officeart/2008/layout/HorizontalMultiLevelHierarchy"/>
    <dgm:cxn modelId="{422CF999-467F-4BF2-ADB2-89789FE873B1}" type="presOf" srcId="{B60944CA-DFE7-4B75-BE9A-C88A062A4553}" destId="{86068508-82D1-4E41-8313-A8C6764DA57A}" srcOrd="0" destOrd="0" presId="urn:microsoft.com/office/officeart/2008/layout/HorizontalMultiLevelHierarchy"/>
    <dgm:cxn modelId="{334C805E-79B7-4915-B866-869DAF28B226}" srcId="{F613CBDF-54CB-4E15-BB6E-8C1B262EEB75}" destId="{B60944CA-DFE7-4B75-BE9A-C88A062A4553}" srcOrd="0" destOrd="0" parTransId="{9787F443-1F0B-44C9-B991-10457C129FFC}" sibTransId="{A866C95D-520B-40DD-BE8F-C4BEB705695D}"/>
    <dgm:cxn modelId="{E234E3F5-377B-40A5-8C7B-52DA6AEDFD15}" type="presParOf" srcId="{31F83DBF-7E31-4F91-8500-E3D7A8ACE2FD}" destId="{20D3609C-0AD0-4023-933E-3663EC327E05}" srcOrd="0" destOrd="0" presId="urn:microsoft.com/office/officeart/2008/layout/HorizontalMultiLevelHierarchy"/>
    <dgm:cxn modelId="{587E4270-FDF3-4A8D-8D30-9CD21CC95307}" type="presParOf" srcId="{20D3609C-0AD0-4023-933E-3663EC327E05}" destId="{7EE32A7D-5F8F-4276-B574-AF4BF44C3B83}" srcOrd="0" destOrd="0" presId="urn:microsoft.com/office/officeart/2008/layout/HorizontalMultiLevelHierarchy"/>
    <dgm:cxn modelId="{3FB04C4A-94B3-4F21-AFBE-742A44B2D1D9}" type="presParOf" srcId="{20D3609C-0AD0-4023-933E-3663EC327E05}" destId="{E4049FD3-1E60-4FEE-A31A-4ECE346E71E2}" srcOrd="1" destOrd="0" presId="urn:microsoft.com/office/officeart/2008/layout/HorizontalMultiLevelHierarchy"/>
    <dgm:cxn modelId="{FF21080C-DDEB-4A79-9988-0F38710DAD61}" type="presParOf" srcId="{E4049FD3-1E60-4FEE-A31A-4ECE346E71E2}" destId="{BB6C43BF-4300-4AB0-BFEF-7E911058E87F}" srcOrd="0" destOrd="0" presId="urn:microsoft.com/office/officeart/2008/layout/HorizontalMultiLevelHierarchy"/>
    <dgm:cxn modelId="{A90B32D3-7303-4A95-9FD4-38620944832D}" type="presParOf" srcId="{BB6C43BF-4300-4AB0-BFEF-7E911058E87F}" destId="{BB6A0192-78F8-4185-9703-4252D1CD9F20}" srcOrd="0" destOrd="0" presId="urn:microsoft.com/office/officeart/2008/layout/HorizontalMultiLevelHierarchy"/>
    <dgm:cxn modelId="{30A87934-4131-4A98-B409-584FE5D8042C}" type="presParOf" srcId="{E4049FD3-1E60-4FEE-A31A-4ECE346E71E2}" destId="{2284E7A5-0E43-495F-A338-17287776A104}" srcOrd="1" destOrd="0" presId="urn:microsoft.com/office/officeart/2008/layout/HorizontalMultiLevelHierarchy"/>
    <dgm:cxn modelId="{0676D5B7-5A59-45C7-8506-9205BBF37ED4}" type="presParOf" srcId="{2284E7A5-0E43-495F-A338-17287776A104}" destId="{86068508-82D1-4E41-8313-A8C6764DA57A}" srcOrd="0" destOrd="0" presId="urn:microsoft.com/office/officeart/2008/layout/HorizontalMultiLevelHierarchy"/>
    <dgm:cxn modelId="{5562A0C7-70E3-464B-8AD2-D9DB30FD5305}" type="presParOf" srcId="{2284E7A5-0E43-495F-A338-17287776A104}" destId="{6844EC40-52D5-4BC6-820B-26A3B311C8EC}" srcOrd="1" destOrd="0" presId="urn:microsoft.com/office/officeart/2008/layout/HorizontalMultiLevelHierarchy"/>
    <dgm:cxn modelId="{0B2436C1-BDB8-40AF-9488-68CDFAB220AD}" type="presParOf" srcId="{E4049FD3-1E60-4FEE-A31A-4ECE346E71E2}" destId="{7B601B95-5E78-4781-9E26-95676CDB5347}" srcOrd="2" destOrd="0" presId="urn:microsoft.com/office/officeart/2008/layout/HorizontalMultiLevelHierarchy"/>
    <dgm:cxn modelId="{CA3898CF-51AA-499B-8361-9BEF97C46BDC}" type="presParOf" srcId="{7B601B95-5E78-4781-9E26-95676CDB5347}" destId="{8F5D8C84-B814-4D55-AE65-FF614F8E1D97}" srcOrd="0" destOrd="0" presId="urn:microsoft.com/office/officeart/2008/layout/HorizontalMultiLevelHierarchy"/>
    <dgm:cxn modelId="{603503B2-33B9-4583-9033-DE3551BAC616}" type="presParOf" srcId="{E4049FD3-1E60-4FEE-A31A-4ECE346E71E2}" destId="{49BE8018-3B22-4B2F-A5D5-029B5E8CF8F7}" srcOrd="3" destOrd="0" presId="urn:microsoft.com/office/officeart/2008/layout/HorizontalMultiLevelHierarchy"/>
    <dgm:cxn modelId="{E33E4152-64AA-47DB-ABCA-D331BF4C7A1F}" type="presParOf" srcId="{49BE8018-3B22-4B2F-A5D5-029B5E8CF8F7}" destId="{C152C9AC-13C9-4494-BA6C-D2508FC4518D}" srcOrd="0" destOrd="0" presId="urn:microsoft.com/office/officeart/2008/layout/HorizontalMultiLevelHierarchy"/>
    <dgm:cxn modelId="{AD4F8E56-FBF4-42BB-B7B7-C53210D02546}" type="presParOf" srcId="{49BE8018-3B22-4B2F-A5D5-029B5E8CF8F7}" destId="{C27DE9C8-A238-4516-86D8-8C640D417905}" srcOrd="1" destOrd="0" presId="urn:microsoft.com/office/officeart/2008/layout/HorizontalMultiLevelHierarchy"/>
    <dgm:cxn modelId="{C4D19C3A-98BC-448C-8E1B-0097355B343B}" type="presParOf" srcId="{E4049FD3-1E60-4FEE-A31A-4ECE346E71E2}" destId="{53BAA642-EA75-4C01-83E1-FF72ED63BA85}" srcOrd="4" destOrd="0" presId="urn:microsoft.com/office/officeart/2008/layout/HorizontalMultiLevelHierarchy"/>
    <dgm:cxn modelId="{1EC67F50-51AD-4CD4-9DEC-7D0B3CF3BDC2}" type="presParOf" srcId="{53BAA642-EA75-4C01-83E1-FF72ED63BA85}" destId="{A021B301-E0FF-4762-9F90-7D126F0CC9D2}" srcOrd="0" destOrd="0" presId="urn:microsoft.com/office/officeart/2008/layout/HorizontalMultiLevelHierarchy"/>
    <dgm:cxn modelId="{232C9338-8722-4B45-994E-40ADCA8C20C7}" type="presParOf" srcId="{E4049FD3-1E60-4FEE-A31A-4ECE346E71E2}" destId="{6AD3C673-A3E3-491D-BAEB-B1BB89B026F7}" srcOrd="5" destOrd="0" presId="urn:microsoft.com/office/officeart/2008/layout/HorizontalMultiLevelHierarchy"/>
    <dgm:cxn modelId="{A96FC445-AF9A-4FA5-A5D8-0B0C4C21340D}" type="presParOf" srcId="{6AD3C673-A3E3-491D-BAEB-B1BB89B026F7}" destId="{7915FFF2-2FFE-4FCD-9FA4-E6B3CC938A7D}" srcOrd="0" destOrd="0" presId="urn:microsoft.com/office/officeart/2008/layout/HorizontalMultiLevelHierarchy"/>
    <dgm:cxn modelId="{A7B12AAF-B6C0-4835-AA7F-08F9696C4428}" type="presParOf" srcId="{6AD3C673-A3E3-491D-BAEB-B1BB89B026F7}" destId="{F0D12399-C9D5-4584-8304-60C9C12E41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6CB8C0-2BDE-4130-8FBB-1351AF5133F6}" type="doc">
      <dgm:prSet loTypeId="urn:microsoft.com/office/officeart/2005/8/layout/chevron2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EE030DE0-AC83-44EC-A8CC-7E4BAB26E9C5}">
      <dgm:prSet phldrT="[Texto]"/>
      <dgm:spPr>
        <a:solidFill>
          <a:srgbClr val="0070C0"/>
        </a:solidFill>
      </dgm:spPr>
      <dgm:t>
        <a:bodyPr/>
        <a:lstStyle/>
        <a:p>
          <a:r>
            <a:rPr lang="es-CO" dirty="0" smtClean="0"/>
            <a:t>Teoría</a:t>
          </a:r>
          <a:endParaRPr lang="es-CO" dirty="0"/>
        </a:p>
      </dgm:t>
    </dgm:pt>
    <dgm:pt modelId="{6EA7D52D-ED30-4DE5-8C35-47BD71B35076}" type="parTrans" cxnId="{FDFC7BC5-BC67-4502-B919-05024999CBC4}">
      <dgm:prSet/>
      <dgm:spPr/>
      <dgm:t>
        <a:bodyPr/>
        <a:lstStyle/>
        <a:p>
          <a:endParaRPr lang="es-CO"/>
        </a:p>
      </dgm:t>
    </dgm:pt>
    <dgm:pt modelId="{187E8D12-EC9C-441A-8450-285F0B632F24}" type="sibTrans" cxnId="{FDFC7BC5-BC67-4502-B919-05024999CBC4}">
      <dgm:prSet/>
      <dgm:spPr/>
      <dgm:t>
        <a:bodyPr/>
        <a:lstStyle/>
        <a:p>
          <a:endParaRPr lang="es-CO"/>
        </a:p>
      </dgm:t>
    </dgm:pt>
    <dgm:pt modelId="{92E83719-64A4-4E81-8567-01798EA4A2F9}">
      <dgm:prSet phldrT="[Texto]"/>
      <dgm:spPr>
        <a:solidFill>
          <a:srgbClr val="990099">
            <a:alpha val="89804"/>
          </a:srgbClr>
        </a:solidFill>
      </dgm:spPr>
      <dgm:t>
        <a:bodyPr/>
        <a:lstStyle/>
        <a:p>
          <a:r>
            <a:rPr lang="es-CO" dirty="0" err="1" smtClean="0">
              <a:solidFill>
                <a:schemeClr val="bg1"/>
              </a:solidFill>
            </a:rPr>
            <a:t>Alfabetidad</a:t>
          </a:r>
          <a:r>
            <a:rPr lang="es-CO" dirty="0" smtClean="0">
              <a:solidFill>
                <a:schemeClr val="bg1"/>
              </a:solidFill>
            </a:rPr>
            <a:t> visual: Análoga y digital</a:t>
          </a:r>
          <a:endParaRPr lang="es-CO" dirty="0">
            <a:solidFill>
              <a:schemeClr val="bg1"/>
            </a:solidFill>
          </a:endParaRPr>
        </a:p>
      </dgm:t>
    </dgm:pt>
    <dgm:pt modelId="{5077A80A-1125-49ED-ACFC-FFA3525B2AA0}" type="parTrans" cxnId="{581961D6-3A6A-4DCA-90EA-0C5AEFD6024F}">
      <dgm:prSet/>
      <dgm:spPr/>
      <dgm:t>
        <a:bodyPr/>
        <a:lstStyle/>
        <a:p>
          <a:endParaRPr lang="es-CO"/>
        </a:p>
      </dgm:t>
    </dgm:pt>
    <dgm:pt modelId="{89D28961-6C8C-465C-B763-2894F21B77EC}" type="sibTrans" cxnId="{581961D6-3A6A-4DCA-90EA-0C5AEFD6024F}">
      <dgm:prSet/>
      <dgm:spPr/>
      <dgm:t>
        <a:bodyPr/>
        <a:lstStyle/>
        <a:p>
          <a:endParaRPr lang="es-CO"/>
        </a:p>
      </dgm:t>
    </dgm:pt>
    <dgm:pt modelId="{DE12C875-2BDF-4727-8D2B-5FA184EBD888}">
      <dgm:prSet phldrT="[Texto]"/>
      <dgm:spPr>
        <a:solidFill>
          <a:srgbClr val="0033CC"/>
        </a:solidFill>
      </dgm:spPr>
      <dgm:t>
        <a:bodyPr/>
        <a:lstStyle/>
        <a:p>
          <a:r>
            <a:rPr lang="es-CO" dirty="0" smtClean="0"/>
            <a:t>Laboratorio</a:t>
          </a:r>
          <a:endParaRPr lang="es-CO" dirty="0"/>
        </a:p>
      </dgm:t>
    </dgm:pt>
    <dgm:pt modelId="{AC3EB611-0E04-4639-9AD4-53B7A8483D4D}" type="parTrans" cxnId="{53776E6D-240C-4CBB-A56C-0CE11A08CAEF}">
      <dgm:prSet/>
      <dgm:spPr/>
      <dgm:t>
        <a:bodyPr/>
        <a:lstStyle/>
        <a:p>
          <a:endParaRPr lang="es-CO"/>
        </a:p>
      </dgm:t>
    </dgm:pt>
    <dgm:pt modelId="{2DF14EAE-2593-4C40-901A-B052CEE0CFCB}" type="sibTrans" cxnId="{53776E6D-240C-4CBB-A56C-0CE11A08CAEF}">
      <dgm:prSet/>
      <dgm:spPr/>
      <dgm:t>
        <a:bodyPr/>
        <a:lstStyle/>
        <a:p>
          <a:endParaRPr lang="es-CO"/>
        </a:p>
      </dgm:t>
    </dgm:pt>
    <dgm:pt modelId="{3C690060-C7A4-49CF-83BC-68B441987C1B}">
      <dgm:prSet phldrT="[Texto]"/>
      <dgm:spPr>
        <a:solidFill>
          <a:srgbClr val="990033">
            <a:alpha val="89804"/>
          </a:srgbClr>
        </a:solidFill>
      </dgm:spPr>
      <dgm:t>
        <a:bodyPr/>
        <a:lstStyle/>
        <a:p>
          <a:r>
            <a:rPr lang="es-CO" dirty="0" smtClean="0">
              <a:solidFill>
                <a:schemeClr val="bg1"/>
              </a:solidFill>
            </a:rPr>
            <a:t>Habilidades tecnológicas: Programas de edición Mapas de Bits</a:t>
          </a:r>
          <a:endParaRPr lang="es-CO" dirty="0">
            <a:solidFill>
              <a:schemeClr val="bg1"/>
            </a:solidFill>
          </a:endParaRPr>
        </a:p>
      </dgm:t>
    </dgm:pt>
    <dgm:pt modelId="{ED39933A-0E9A-4D08-A577-BF84E81A151E}" type="parTrans" cxnId="{971B3818-2F06-420C-B59A-0B10C1EA9E5A}">
      <dgm:prSet/>
      <dgm:spPr/>
      <dgm:t>
        <a:bodyPr/>
        <a:lstStyle/>
        <a:p>
          <a:endParaRPr lang="es-CO"/>
        </a:p>
      </dgm:t>
    </dgm:pt>
    <dgm:pt modelId="{F7B11694-3A74-4596-B025-348B62AA4B22}" type="sibTrans" cxnId="{971B3818-2F06-420C-B59A-0B10C1EA9E5A}">
      <dgm:prSet/>
      <dgm:spPr/>
      <dgm:t>
        <a:bodyPr/>
        <a:lstStyle/>
        <a:p>
          <a:endParaRPr lang="es-CO"/>
        </a:p>
      </dgm:t>
    </dgm:pt>
    <dgm:pt modelId="{B94ACCE4-685C-485D-9DE9-A0522A4B6F46}" type="pres">
      <dgm:prSet presAssocID="{806CB8C0-2BDE-4130-8FBB-1351AF5133F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AEDEA23-4891-4A5A-9418-54624B0A19D6}" type="pres">
      <dgm:prSet presAssocID="{EE030DE0-AC83-44EC-A8CC-7E4BAB26E9C5}" presName="composite" presStyleCnt="0"/>
      <dgm:spPr/>
    </dgm:pt>
    <dgm:pt modelId="{C17F20DB-5AE1-4919-94CC-36E90F931BE7}" type="pres">
      <dgm:prSet presAssocID="{EE030DE0-AC83-44EC-A8CC-7E4BAB26E9C5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AEFA26D-8918-417F-8DB7-1FBAEF68A676}" type="pres">
      <dgm:prSet presAssocID="{EE030DE0-AC83-44EC-A8CC-7E4BAB26E9C5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C8401ED-48BD-4624-B061-F57C7CDF9A1B}" type="pres">
      <dgm:prSet presAssocID="{187E8D12-EC9C-441A-8450-285F0B632F24}" presName="sp" presStyleCnt="0"/>
      <dgm:spPr/>
    </dgm:pt>
    <dgm:pt modelId="{E48E5D6D-5227-45CB-8768-C467B78AF8F0}" type="pres">
      <dgm:prSet presAssocID="{DE12C875-2BDF-4727-8D2B-5FA184EBD888}" presName="composite" presStyleCnt="0"/>
      <dgm:spPr/>
    </dgm:pt>
    <dgm:pt modelId="{5395BF69-8B28-454D-A86B-B9974179B586}" type="pres">
      <dgm:prSet presAssocID="{DE12C875-2BDF-4727-8D2B-5FA184EBD888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5C69820-979E-4D38-8937-4B95F28A408E}" type="pres">
      <dgm:prSet presAssocID="{DE12C875-2BDF-4727-8D2B-5FA184EBD888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5C92F7D8-245B-44AA-9C00-6F5590C8238A}" type="presOf" srcId="{806CB8C0-2BDE-4130-8FBB-1351AF5133F6}" destId="{B94ACCE4-685C-485D-9DE9-A0522A4B6F46}" srcOrd="0" destOrd="0" presId="urn:microsoft.com/office/officeart/2005/8/layout/chevron2"/>
    <dgm:cxn modelId="{708D445B-86B1-4404-89B0-0AFDD30CE68F}" type="presOf" srcId="{DE12C875-2BDF-4727-8D2B-5FA184EBD888}" destId="{5395BF69-8B28-454D-A86B-B9974179B586}" srcOrd="0" destOrd="0" presId="urn:microsoft.com/office/officeart/2005/8/layout/chevron2"/>
    <dgm:cxn modelId="{FDFC7BC5-BC67-4502-B919-05024999CBC4}" srcId="{806CB8C0-2BDE-4130-8FBB-1351AF5133F6}" destId="{EE030DE0-AC83-44EC-A8CC-7E4BAB26E9C5}" srcOrd="0" destOrd="0" parTransId="{6EA7D52D-ED30-4DE5-8C35-47BD71B35076}" sibTransId="{187E8D12-EC9C-441A-8450-285F0B632F24}"/>
    <dgm:cxn modelId="{FDAE63CB-F6A1-4D5E-A457-BCEEEA30CEBE}" type="presOf" srcId="{EE030DE0-AC83-44EC-A8CC-7E4BAB26E9C5}" destId="{C17F20DB-5AE1-4919-94CC-36E90F931BE7}" srcOrd="0" destOrd="0" presId="urn:microsoft.com/office/officeart/2005/8/layout/chevron2"/>
    <dgm:cxn modelId="{20B90FF7-160B-4803-9ABF-460173761543}" type="presOf" srcId="{3C690060-C7A4-49CF-83BC-68B441987C1B}" destId="{C5C69820-979E-4D38-8937-4B95F28A408E}" srcOrd="0" destOrd="0" presId="urn:microsoft.com/office/officeart/2005/8/layout/chevron2"/>
    <dgm:cxn modelId="{971B3818-2F06-420C-B59A-0B10C1EA9E5A}" srcId="{DE12C875-2BDF-4727-8D2B-5FA184EBD888}" destId="{3C690060-C7A4-49CF-83BC-68B441987C1B}" srcOrd="0" destOrd="0" parTransId="{ED39933A-0E9A-4D08-A577-BF84E81A151E}" sibTransId="{F7B11694-3A74-4596-B025-348B62AA4B22}"/>
    <dgm:cxn modelId="{53776E6D-240C-4CBB-A56C-0CE11A08CAEF}" srcId="{806CB8C0-2BDE-4130-8FBB-1351AF5133F6}" destId="{DE12C875-2BDF-4727-8D2B-5FA184EBD888}" srcOrd="1" destOrd="0" parTransId="{AC3EB611-0E04-4639-9AD4-53B7A8483D4D}" sibTransId="{2DF14EAE-2593-4C40-901A-B052CEE0CFCB}"/>
    <dgm:cxn modelId="{28561FD6-14C1-4B25-B8D8-D2E7EB2EBDB8}" type="presOf" srcId="{92E83719-64A4-4E81-8567-01798EA4A2F9}" destId="{CAEFA26D-8918-417F-8DB7-1FBAEF68A676}" srcOrd="0" destOrd="0" presId="urn:microsoft.com/office/officeart/2005/8/layout/chevron2"/>
    <dgm:cxn modelId="{581961D6-3A6A-4DCA-90EA-0C5AEFD6024F}" srcId="{EE030DE0-AC83-44EC-A8CC-7E4BAB26E9C5}" destId="{92E83719-64A4-4E81-8567-01798EA4A2F9}" srcOrd="0" destOrd="0" parTransId="{5077A80A-1125-49ED-ACFC-FFA3525B2AA0}" sibTransId="{89D28961-6C8C-465C-B763-2894F21B77EC}"/>
    <dgm:cxn modelId="{70D46D87-4390-4BF3-8C9B-BC0A49AEE815}" type="presParOf" srcId="{B94ACCE4-685C-485D-9DE9-A0522A4B6F46}" destId="{8AEDEA23-4891-4A5A-9418-54624B0A19D6}" srcOrd="0" destOrd="0" presId="urn:microsoft.com/office/officeart/2005/8/layout/chevron2"/>
    <dgm:cxn modelId="{E57130D3-1D3B-4CD8-8B31-98FE3C1FD946}" type="presParOf" srcId="{8AEDEA23-4891-4A5A-9418-54624B0A19D6}" destId="{C17F20DB-5AE1-4919-94CC-36E90F931BE7}" srcOrd="0" destOrd="0" presId="urn:microsoft.com/office/officeart/2005/8/layout/chevron2"/>
    <dgm:cxn modelId="{88AD46DE-5361-46ED-8F65-678336ED1033}" type="presParOf" srcId="{8AEDEA23-4891-4A5A-9418-54624B0A19D6}" destId="{CAEFA26D-8918-417F-8DB7-1FBAEF68A676}" srcOrd="1" destOrd="0" presId="urn:microsoft.com/office/officeart/2005/8/layout/chevron2"/>
    <dgm:cxn modelId="{11037EEE-D800-4516-B504-8C82BCF0B8FD}" type="presParOf" srcId="{B94ACCE4-685C-485D-9DE9-A0522A4B6F46}" destId="{2C8401ED-48BD-4624-B061-F57C7CDF9A1B}" srcOrd="1" destOrd="0" presId="urn:microsoft.com/office/officeart/2005/8/layout/chevron2"/>
    <dgm:cxn modelId="{1677632A-2CCF-4724-906C-A64076BB0C3D}" type="presParOf" srcId="{B94ACCE4-685C-485D-9DE9-A0522A4B6F46}" destId="{E48E5D6D-5227-45CB-8768-C467B78AF8F0}" srcOrd="2" destOrd="0" presId="urn:microsoft.com/office/officeart/2005/8/layout/chevron2"/>
    <dgm:cxn modelId="{03C7685E-33A9-4929-A9AA-1D6F79933133}" type="presParOf" srcId="{E48E5D6D-5227-45CB-8768-C467B78AF8F0}" destId="{5395BF69-8B28-454D-A86B-B9974179B586}" srcOrd="0" destOrd="0" presId="urn:microsoft.com/office/officeart/2005/8/layout/chevron2"/>
    <dgm:cxn modelId="{97FE26DA-BD7D-4C25-8460-FAE4AC6F082C}" type="presParOf" srcId="{E48E5D6D-5227-45CB-8768-C467B78AF8F0}" destId="{C5C69820-979E-4D38-8937-4B95F28A40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AA642-EA75-4C01-83E1-FF72ED63BA85}">
      <dsp:nvSpPr>
        <dsp:cNvPr id="0" name=""/>
        <dsp:cNvSpPr/>
      </dsp:nvSpPr>
      <dsp:spPr>
        <a:xfrm>
          <a:off x="1012696" y="1609555"/>
          <a:ext cx="401229" cy="1065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0614" y="0"/>
              </a:lnTo>
              <a:lnTo>
                <a:pt x="200614" y="1065332"/>
              </a:lnTo>
              <a:lnTo>
                <a:pt x="401229" y="106533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1184851" y="2113761"/>
        <a:ext cx="56919" cy="56919"/>
      </dsp:txXfrm>
    </dsp:sp>
    <dsp:sp modelId="{7B601B95-5E78-4781-9E26-95676CDB5347}">
      <dsp:nvSpPr>
        <dsp:cNvPr id="0" name=""/>
        <dsp:cNvSpPr/>
      </dsp:nvSpPr>
      <dsp:spPr>
        <a:xfrm>
          <a:off x="1012696" y="1563834"/>
          <a:ext cx="4012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1229" y="4572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1203280" y="1599524"/>
        <a:ext cx="20061" cy="20061"/>
      </dsp:txXfrm>
    </dsp:sp>
    <dsp:sp modelId="{BB6C43BF-4300-4AB0-BFEF-7E911058E87F}">
      <dsp:nvSpPr>
        <dsp:cNvPr id="0" name=""/>
        <dsp:cNvSpPr/>
      </dsp:nvSpPr>
      <dsp:spPr>
        <a:xfrm>
          <a:off x="1012696" y="544222"/>
          <a:ext cx="401229" cy="1065332"/>
        </a:xfrm>
        <a:custGeom>
          <a:avLst/>
          <a:gdLst/>
          <a:ahLst/>
          <a:cxnLst/>
          <a:rect l="0" t="0" r="0" b="0"/>
          <a:pathLst>
            <a:path>
              <a:moveTo>
                <a:pt x="0" y="1065332"/>
              </a:moveTo>
              <a:lnTo>
                <a:pt x="200614" y="1065332"/>
              </a:lnTo>
              <a:lnTo>
                <a:pt x="200614" y="0"/>
              </a:lnTo>
              <a:lnTo>
                <a:pt x="401229" y="0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500" kern="1200"/>
        </a:p>
      </dsp:txBody>
      <dsp:txXfrm>
        <a:off x="1184851" y="1048429"/>
        <a:ext cx="56919" cy="56919"/>
      </dsp:txXfrm>
    </dsp:sp>
    <dsp:sp modelId="{7EE32A7D-5F8F-4276-B574-AF4BF44C3B83}">
      <dsp:nvSpPr>
        <dsp:cNvPr id="0" name=""/>
        <dsp:cNvSpPr/>
      </dsp:nvSpPr>
      <dsp:spPr>
        <a:xfrm rot="16200000">
          <a:off x="-902674" y="1303739"/>
          <a:ext cx="3219110" cy="611630"/>
        </a:xfrm>
        <a:prstGeom prst="rect">
          <a:avLst/>
        </a:prstGeom>
        <a:solidFill>
          <a:srgbClr val="FF505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3000" b="1" kern="1200" dirty="0" smtClean="0"/>
            <a:t>Para contribuir a:</a:t>
          </a:r>
          <a:endParaRPr lang="es-CO" sz="3000" b="1" kern="1200" dirty="0"/>
        </a:p>
      </dsp:txBody>
      <dsp:txXfrm>
        <a:off x="-902674" y="1303739"/>
        <a:ext cx="3219110" cy="611630"/>
      </dsp:txXfrm>
    </dsp:sp>
    <dsp:sp modelId="{86068508-82D1-4E41-8313-A8C6764DA57A}">
      <dsp:nvSpPr>
        <dsp:cNvPr id="0" name=""/>
        <dsp:cNvSpPr/>
      </dsp:nvSpPr>
      <dsp:spPr>
        <a:xfrm>
          <a:off x="1413926" y="88009"/>
          <a:ext cx="2243677" cy="912424"/>
        </a:xfrm>
        <a:prstGeom prst="rect">
          <a:avLst/>
        </a:prstGeom>
        <a:solidFill>
          <a:srgbClr val="0066FF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Formación de personas con visión humanística, creativas y emprendedoras</a:t>
          </a:r>
          <a:endParaRPr lang="es-CO" sz="1300" kern="1200" dirty="0"/>
        </a:p>
      </dsp:txBody>
      <dsp:txXfrm>
        <a:off x="1413926" y="88009"/>
        <a:ext cx="2243677" cy="912424"/>
      </dsp:txXfrm>
    </dsp:sp>
    <dsp:sp modelId="{C152C9AC-13C9-4494-BA6C-D2508FC4518D}">
      <dsp:nvSpPr>
        <dsp:cNvPr id="0" name=""/>
        <dsp:cNvSpPr/>
      </dsp:nvSpPr>
      <dsp:spPr>
        <a:xfrm>
          <a:off x="1413926" y="1153342"/>
          <a:ext cx="2243677" cy="912424"/>
        </a:xfrm>
        <a:prstGeom prst="rect">
          <a:avLst/>
        </a:prstGeom>
        <a:solidFill>
          <a:srgbClr val="00990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Generación de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conocimiento</a:t>
          </a:r>
          <a:endParaRPr lang="es-CO" sz="1300" kern="1200" dirty="0"/>
        </a:p>
      </dsp:txBody>
      <dsp:txXfrm>
        <a:off x="1413926" y="1153342"/>
        <a:ext cx="2243677" cy="912424"/>
      </dsp:txXfrm>
    </dsp:sp>
    <dsp:sp modelId="{7915FFF2-2FFE-4FCD-9FA4-E6B3CC938A7D}">
      <dsp:nvSpPr>
        <dsp:cNvPr id="0" name=""/>
        <dsp:cNvSpPr/>
      </dsp:nvSpPr>
      <dsp:spPr>
        <a:xfrm>
          <a:off x="1413926" y="2218675"/>
          <a:ext cx="2243677" cy="912424"/>
        </a:xfrm>
        <a:prstGeom prst="rect">
          <a:avLst/>
        </a:prstGeom>
        <a:solidFill>
          <a:srgbClr val="FF9900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Solución de problemas del entorno regional, nacional e internacional</a:t>
          </a:r>
          <a:endParaRPr lang="es-CO" sz="1300" kern="1200" dirty="0"/>
        </a:p>
      </dsp:txBody>
      <dsp:txXfrm>
        <a:off x="1413926" y="2218675"/>
        <a:ext cx="2243677" cy="9124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F20DB-5AE1-4919-94CC-36E90F931BE7}">
      <dsp:nvSpPr>
        <dsp:cNvPr id="0" name=""/>
        <dsp:cNvSpPr/>
      </dsp:nvSpPr>
      <dsp:spPr>
        <a:xfrm rot="5400000">
          <a:off x="-413321" y="416274"/>
          <a:ext cx="2755476" cy="1928833"/>
        </a:xfrm>
        <a:prstGeom prst="chevron">
          <a:avLst/>
        </a:prstGeom>
        <a:solidFill>
          <a:srgbClr val="0070C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900" kern="1200" dirty="0" smtClean="0"/>
            <a:t>Teoría</a:t>
          </a:r>
          <a:endParaRPr lang="es-CO" sz="2900" kern="1200" dirty="0"/>
        </a:p>
      </dsp:txBody>
      <dsp:txXfrm rot="-5400000">
        <a:off x="1" y="967370"/>
        <a:ext cx="1928833" cy="826643"/>
      </dsp:txXfrm>
    </dsp:sp>
    <dsp:sp modelId="{CAEFA26D-8918-417F-8DB7-1FBAEF68A676}">
      <dsp:nvSpPr>
        <dsp:cNvPr id="0" name=""/>
        <dsp:cNvSpPr/>
      </dsp:nvSpPr>
      <dsp:spPr>
        <a:xfrm rot="5400000">
          <a:off x="4347822" y="-2416036"/>
          <a:ext cx="1791059" cy="6629038"/>
        </a:xfrm>
        <a:prstGeom prst="round2SameRect">
          <a:avLst/>
        </a:prstGeom>
        <a:solidFill>
          <a:srgbClr val="990099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3900" kern="1200" dirty="0" err="1" smtClean="0">
              <a:solidFill>
                <a:schemeClr val="bg1"/>
              </a:solidFill>
            </a:rPr>
            <a:t>Alfabetidad</a:t>
          </a:r>
          <a:r>
            <a:rPr lang="es-CO" sz="3900" kern="1200" dirty="0" smtClean="0">
              <a:solidFill>
                <a:schemeClr val="bg1"/>
              </a:solidFill>
            </a:rPr>
            <a:t> visual: Análoga y digital</a:t>
          </a:r>
          <a:endParaRPr lang="es-CO" sz="3900" kern="1200" dirty="0">
            <a:solidFill>
              <a:schemeClr val="bg1"/>
            </a:solidFill>
          </a:endParaRPr>
        </a:p>
      </dsp:txBody>
      <dsp:txXfrm rot="-5400000">
        <a:off x="1928833" y="90385"/>
        <a:ext cx="6541606" cy="1616195"/>
      </dsp:txXfrm>
    </dsp:sp>
    <dsp:sp modelId="{5395BF69-8B28-454D-A86B-B9974179B586}">
      <dsp:nvSpPr>
        <dsp:cNvPr id="0" name=""/>
        <dsp:cNvSpPr/>
      </dsp:nvSpPr>
      <dsp:spPr>
        <a:xfrm rot="5400000">
          <a:off x="-413321" y="2889786"/>
          <a:ext cx="2755476" cy="1928833"/>
        </a:xfrm>
        <a:prstGeom prst="chevron">
          <a:avLst/>
        </a:prstGeom>
        <a:solidFill>
          <a:srgbClr val="0033CC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900" kern="1200" dirty="0" smtClean="0"/>
            <a:t>Laboratorio</a:t>
          </a:r>
          <a:endParaRPr lang="es-CO" sz="2900" kern="1200" dirty="0"/>
        </a:p>
      </dsp:txBody>
      <dsp:txXfrm rot="-5400000">
        <a:off x="1" y="3440882"/>
        <a:ext cx="1928833" cy="826643"/>
      </dsp:txXfrm>
    </dsp:sp>
    <dsp:sp modelId="{C5C69820-979E-4D38-8937-4B95F28A408E}">
      <dsp:nvSpPr>
        <dsp:cNvPr id="0" name=""/>
        <dsp:cNvSpPr/>
      </dsp:nvSpPr>
      <dsp:spPr>
        <a:xfrm rot="5400000">
          <a:off x="4347822" y="57475"/>
          <a:ext cx="1791059" cy="6629038"/>
        </a:xfrm>
        <a:prstGeom prst="round2SameRect">
          <a:avLst/>
        </a:prstGeom>
        <a:solidFill>
          <a:srgbClr val="990033">
            <a:alpha val="89804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O" sz="3900" kern="1200" dirty="0" smtClean="0">
              <a:solidFill>
                <a:schemeClr val="bg1"/>
              </a:solidFill>
            </a:rPr>
            <a:t>Habilidades tecnológicas: Programas de edición Mapas de Bits</a:t>
          </a:r>
          <a:endParaRPr lang="es-CO" sz="3900" kern="1200" dirty="0">
            <a:solidFill>
              <a:schemeClr val="bg1"/>
            </a:solidFill>
          </a:endParaRPr>
        </a:p>
      </dsp:txBody>
      <dsp:txXfrm rot="-5400000">
        <a:off x="1928833" y="2563896"/>
        <a:ext cx="6541606" cy="16161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885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877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5845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1364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20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400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5042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865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257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146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57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609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4817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-3175" y="36513"/>
            <a:ext cx="9147175" cy="6804024"/>
            <a:chOff x="-2" y="23"/>
            <a:chExt cx="5762" cy="4286"/>
          </a:xfrm>
        </p:grpSpPr>
        <p:pic>
          <p:nvPicPr>
            <p:cNvPr id="1027" name="Picture 8" descr="LOGOUAO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5" y="3522"/>
              <a:ext cx="633" cy="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8" name="Freeform 9"/>
            <p:cNvSpPr>
              <a:spLocks/>
            </p:cNvSpPr>
            <p:nvPr/>
          </p:nvSpPr>
          <p:spPr bwMode="auto">
            <a:xfrm>
              <a:off x="4774" y="3477"/>
              <a:ext cx="986" cy="675"/>
            </a:xfrm>
            <a:custGeom>
              <a:avLst/>
              <a:gdLst>
                <a:gd name="T0" fmla="*/ 1713 w 1972"/>
                <a:gd name="T1" fmla="*/ 1020 h 1350"/>
                <a:gd name="T2" fmla="*/ 1783 w 1972"/>
                <a:gd name="T3" fmla="*/ 857 h 1350"/>
                <a:gd name="T4" fmla="*/ 1808 w 1972"/>
                <a:gd name="T5" fmla="*/ 676 h 1350"/>
                <a:gd name="T6" fmla="*/ 1778 w 1972"/>
                <a:gd name="T7" fmla="*/ 475 h 1350"/>
                <a:gd name="T8" fmla="*/ 1693 w 1972"/>
                <a:gd name="T9" fmla="*/ 298 h 1350"/>
                <a:gd name="T10" fmla="*/ 1562 w 1972"/>
                <a:gd name="T11" fmla="*/ 154 h 1350"/>
                <a:gd name="T12" fmla="*/ 1395 w 1972"/>
                <a:gd name="T13" fmla="*/ 53 h 1350"/>
                <a:gd name="T14" fmla="*/ 1201 w 1972"/>
                <a:gd name="T15" fmla="*/ 3 h 1350"/>
                <a:gd name="T16" fmla="*/ 1197 w 1972"/>
                <a:gd name="T17" fmla="*/ 43 h 1350"/>
                <a:gd name="T18" fmla="*/ 1380 w 1972"/>
                <a:gd name="T19" fmla="*/ 90 h 1350"/>
                <a:gd name="T20" fmla="*/ 1537 w 1972"/>
                <a:gd name="T21" fmla="*/ 184 h 1350"/>
                <a:gd name="T22" fmla="*/ 1660 w 1972"/>
                <a:gd name="T23" fmla="*/ 320 h 1350"/>
                <a:gd name="T24" fmla="*/ 1739 w 1972"/>
                <a:gd name="T25" fmla="*/ 487 h 1350"/>
                <a:gd name="T26" fmla="*/ 1768 w 1972"/>
                <a:gd name="T27" fmla="*/ 676 h 1350"/>
                <a:gd name="T28" fmla="*/ 1742 w 1972"/>
                <a:gd name="T29" fmla="*/ 855 h 1350"/>
                <a:gd name="T30" fmla="*/ 1669 w 1972"/>
                <a:gd name="T31" fmla="*/ 1015 h 1350"/>
                <a:gd name="T32" fmla="*/ 1556 w 1972"/>
                <a:gd name="T33" fmla="*/ 1148 h 1350"/>
                <a:gd name="T34" fmla="*/ 1411 w 1972"/>
                <a:gd name="T35" fmla="*/ 1246 h 1350"/>
                <a:gd name="T36" fmla="*/ 1242 w 1972"/>
                <a:gd name="T37" fmla="*/ 1301 h 1350"/>
                <a:gd name="T38" fmla="*/ 1098 w 1972"/>
                <a:gd name="T39" fmla="*/ 1309 h 1350"/>
                <a:gd name="T40" fmla="*/ 965 w 1972"/>
                <a:gd name="T41" fmla="*/ 1287 h 1350"/>
                <a:gd name="T42" fmla="*/ 843 w 1972"/>
                <a:gd name="T43" fmla="*/ 1240 h 1350"/>
                <a:gd name="T44" fmla="*/ 733 w 1972"/>
                <a:gd name="T45" fmla="*/ 1168 h 1350"/>
                <a:gd name="T46" fmla="*/ 639 w 1972"/>
                <a:gd name="T47" fmla="*/ 1075 h 1350"/>
                <a:gd name="T48" fmla="*/ 567 w 1972"/>
                <a:gd name="T49" fmla="*/ 964 h 1350"/>
                <a:gd name="T50" fmla="*/ 522 w 1972"/>
                <a:gd name="T51" fmla="*/ 961 h 1350"/>
                <a:gd name="T52" fmla="*/ 560 w 1972"/>
                <a:gd name="T53" fmla="*/ 1031 h 1350"/>
                <a:gd name="T54" fmla="*/ 605 w 1972"/>
                <a:gd name="T55" fmla="*/ 1095 h 1350"/>
                <a:gd name="T56" fmla="*/ 192 w 1972"/>
                <a:gd name="T57" fmla="*/ 1155 h 1350"/>
                <a:gd name="T58" fmla="*/ 653 w 1972"/>
                <a:gd name="T59" fmla="*/ 1160 h 1350"/>
                <a:gd name="T60" fmla="*/ 683 w 1972"/>
                <a:gd name="T61" fmla="*/ 1181 h 1350"/>
                <a:gd name="T62" fmla="*/ 716 w 1972"/>
                <a:gd name="T63" fmla="*/ 1206 h 1350"/>
                <a:gd name="T64" fmla="*/ 773 w 1972"/>
                <a:gd name="T65" fmla="*/ 1246 h 1350"/>
                <a:gd name="T66" fmla="*/ 834 w 1972"/>
                <a:gd name="T67" fmla="*/ 1280 h 1350"/>
                <a:gd name="T68" fmla="*/ 898 w 1972"/>
                <a:gd name="T69" fmla="*/ 1308 h 1350"/>
                <a:gd name="T70" fmla="*/ 966 w 1972"/>
                <a:gd name="T71" fmla="*/ 1330 h 1350"/>
                <a:gd name="T72" fmla="*/ 1037 w 1972"/>
                <a:gd name="T73" fmla="*/ 1343 h 1350"/>
                <a:gd name="T74" fmla="*/ 1108 w 1972"/>
                <a:gd name="T75" fmla="*/ 1350 h 1350"/>
                <a:gd name="T76" fmla="*/ 1145 w 1972"/>
                <a:gd name="T77" fmla="*/ 1350 h 1350"/>
                <a:gd name="T78" fmla="*/ 1163 w 1972"/>
                <a:gd name="T79" fmla="*/ 1349 h 1350"/>
                <a:gd name="T80" fmla="*/ 1182 w 1972"/>
                <a:gd name="T81" fmla="*/ 1348 h 1350"/>
                <a:gd name="T82" fmla="*/ 1367 w 1972"/>
                <a:gd name="T83" fmla="*/ 1308 h 1350"/>
                <a:gd name="T84" fmla="*/ 1419 w 1972"/>
                <a:gd name="T85" fmla="*/ 1286 h 1350"/>
                <a:gd name="T86" fmla="*/ 1467 w 1972"/>
                <a:gd name="T87" fmla="*/ 1261 h 1350"/>
                <a:gd name="T88" fmla="*/ 1515 w 1972"/>
                <a:gd name="T89" fmla="*/ 1232 h 1350"/>
                <a:gd name="T90" fmla="*/ 1558 w 1972"/>
                <a:gd name="T91" fmla="*/ 1198 h 1350"/>
                <a:gd name="T92" fmla="*/ 1600 w 1972"/>
                <a:gd name="T93" fmla="*/ 1162 h 1350"/>
                <a:gd name="T94" fmla="*/ 1972 w 1972"/>
                <a:gd name="T95" fmla="*/ 1155 h 13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972" h="1350">
                  <a:moveTo>
                    <a:pt x="1644" y="1116"/>
                  </a:moveTo>
                  <a:lnTo>
                    <a:pt x="1681" y="1069"/>
                  </a:lnTo>
                  <a:lnTo>
                    <a:pt x="1713" y="1020"/>
                  </a:lnTo>
                  <a:lnTo>
                    <a:pt x="1740" y="968"/>
                  </a:lnTo>
                  <a:lnTo>
                    <a:pt x="1765" y="914"/>
                  </a:lnTo>
                  <a:lnTo>
                    <a:pt x="1783" y="857"/>
                  </a:lnTo>
                  <a:lnTo>
                    <a:pt x="1797" y="798"/>
                  </a:lnTo>
                  <a:lnTo>
                    <a:pt x="1806" y="738"/>
                  </a:lnTo>
                  <a:lnTo>
                    <a:pt x="1808" y="676"/>
                  </a:lnTo>
                  <a:lnTo>
                    <a:pt x="1805" y="607"/>
                  </a:lnTo>
                  <a:lnTo>
                    <a:pt x="1795" y="540"/>
                  </a:lnTo>
                  <a:lnTo>
                    <a:pt x="1778" y="475"/>
                  </a:lnTo>
                  <a:lnTo>
                    <a:pt x="1755" y="413"/>
                  </a:lnTo>
                  <a:lnTo>
                    <a:pt x="1727" y="353"/>
                  </a:lnTo>
                  <a:lnTo>
                    <a:pt x="1693" y="298"/>
                  </a:lnTo>
                  <a:lnTo>
                    <a:pt x="1654" y="246"/>
                  </a:lnTo>
                  <a:lnTo>
                    <a:pt x="1610" y="198"/>
                  </a:lnTo>
                  <a:lnTo>
                    <a:pt x="1562" y="154"/>
                  </a:lnTo>
                  <a:lnTo>
                    <a:pt x="1510" y="115"/>
                  </a:lnTo>
                  <a:lnTo>
                    <a:pt x="1455" y="82"/>
                  </a:lnTo>
                  <a:lnTo>
                    <a:pt x="1395" y="53"/>
                  </a:lnTo>
                  <a:lnTo>
                    <a:pt x="1333" y="30"/>
                  </a:lnTo>
                  <a:lnTo>
                    <a:pt x="1268" y="14"/>
                  </a:lnTo>
                  <a:lnTo>
                    <a:pt x="1201" y="3"/>
                  </a:lnTo>
                  <a:lnTo>
                    <a:pt x="1132" y="0"/>
                  </a:lnTo>
                  <a:lnTo>
                    <a:pt x="1132" y="39"/>
                  </a:lnTo>
                  <a:lnTo>
                    <a:pt x="1197" y="43"/>
                  </a:lnTo>
                  <a:lnTo>
                    <a:pt x="1260" y="52"/>
                  </a:lnTo>
                  <a:lnTo>
                    <a:pt x="1321" y="68"/>
                  </a:lnTo>
                  <a:lnTo>
                    <a:pt x="1380" y="90"/>
                  </a:lnTo>
                  <a:lnTo>
                    <a:pt x="1435" y="116"/>
                  </a:lnTo>
                  <a:lnTo>
                    <a:pt x="1488" y="149"/>
                  </a:lnTo>
                  <a:lnTo>
                    <a:pt x="1537" y="184"/>
                  </a:lnTo>
                  <a:lnTo>
                    <a:pt x="1582" y="226"/>
                  </a:lnTo>
                  <a:lnTo>
                    <a:pt x="1623" y="271"/>
                  </a:lnTo>
                  <a:lnTo>
                    <a:pt x="1660" y="320"/>
                  </a:lnTo>
                  <a:lnTo>
                    <a:pt x="1691" y="373"/>
                  </a:lnTo>
                  <a:lnTo>
                    <a:pt x="1719" y="428"/>
                  </a:lnTo>
                  <a:lnTo>
                    <a:pt x="1739" y="487"/>
                  </a:lnTo>
                  <a:lnTo>
                    <a:pt x="1755" y="548"/>
                  </a:lnTo>
                  <a:lnTo>
                    <a:pt x="1765" y="611"/>
                  </a:lnTo>
                  <a:lnTo>
                    <a:pt x="1768" y="676"/>
                  </a:lnTo>
                  <a:lnTo>
                    <a:pt x="1765" y="738"/>
                  </a:lnTo>
                  <a:lnTo>
                    <a:pt x="1757" y="798"/>
                  </a:lnTo>
                  <a:lnTo>
                    <a:pt x="1742" y="855"/>
                  </a:lnTo>
                  <a:lnTo>
                    <a:pt x="1722" y="912"/>
                  </a:lnTo>
                  <a:lnTo>
                    <a:pt x="1698" y="965"/>
                  </a:lnTo>
                  <a:lnTo>
                    <a:pt x="1669" y="1015"/>
                  </a:lnTo>
                  <a:lnTo>
                    <a:pt x="1636" y="1064"/>
                  </a:lnTo>
                  <a:lnTo>
                    <a:pt x="1598" y="1107"/>
                  </a:lnTo>
                  <a:lnTo>
                    <a:pt x="1556" y="1148"/>
                  </a:lnTo>
                  <a:lnTo>
                    <a:pt x="1511" y="1185"/>
                  </a:lnTo>
                  <a:lnTo>
                    <a:pt x="1463" y="1218"/>
                  </a:lnTo>
                  <a:lnTo>
                    <a:pt x="1411" y="1246"/>
                  </a:lnTo>
                  <a:lnTo>
                    <a:pt x="1357" y="1269"/>
                  </a:lnTo>
                  <a:lnTo>
                    <a:pt x="1300" y="1287"/>
                  </a:lnTo>
                  <a:lnTo>
                    <a:pt x="1242" y="1301"/>
                  </a:lnTo>
                  <a:lnTo>
                    <a:pt x="1181" y="1308"/>
                  </a:lnTo>
                  <a:lnTo>
                    <a:pt x="1098" y="1308"/>
                  </a:lnTo>
                  <a:lnTo>
                    <a:pt x="1098" y="1309"/>
                  </a:lnTo>
                  <a:lnTo>
                    <a:pt x="1053" y="1304"/>
                  </a:lnTo>
                  <a:lnTo>
                    <a:pt x="1009" y="1297"/>
                  </a:lnTo>
                  <a:lnTo>
                    <a:pt x="965" y="1287"/>
                  </a:lnTo>
                  <a:lnTo>
                    <a:pt x="924" y="1274"/>
                  </a:lnTo>
                  <a:lnTo>
                    <a:pt x="882" y="1258"/>
                  </a:lnTo>
                  <a:lnTo>
                    <a:pt x="843" y="1240"/>
                  </a:lnTo>
                  <a:lnTo>
                    <a:pt x="805" y="1218"/>
                  </a:lnTo>
                  <a:lnTo>
                    <a:pt x="768" y="1195"/>
                  </a:lnTo>
                  <a:lnTo>
                    <a:pt x="733" y="1168"/>
                  </a:lnTo>
                  <a:lnTo>
                    <a:pt x="700" y="1140"/>
                  </a:lnTo>
                  <a:lnTo>
                    <a:pt x="669" y="1109"/>
                  </a:lnTo>
                  <a:lnTo>
                    <a:pt x="639" y="1075"/>
                  </a:lnTo>
                  <a:lnTo>
                    <a:pt x="613" y="1040"/>
                  </a:lnTo>
                  <a:lnTo>
                    <a:pt x="589" y="1003"/>
                  </a:lnTo>
                  <a:lnTo>
                    <a:pt x="567" y="964"/>
                  </a:lnTo>
                  <a:lnTo>
                    <a:pt x="547" y="922"/>
                  </a:lnTo>
                  <a:lnTo>
                    <a:pt x="510" y="937"/>
                  </a:lnTo>
                  <a:lnTo>
                    <a:pt x="522" y="961"/>
                  </a:lnTo>
                  <a:lnTo>
                    <a:pt x="533" y="985"/>
                  </a:lnTo>
                  <a:lnTo>
                    <a:pt x="546" y="1008"/>
                  </a:lnTo>
                  <a:lnTo>
                    <a:pt x="560" y="1031"/>
                  </a:lnTo>
                  <a:lnTo>
                    <a:pt x="574" y="1053"/>
                  </a:lnTo>
                  <a:lnTo>
                    <a:pt x="589" y="1074"/>
                  </a:lnTo>
                  <a:lnTo>
                    <a:pt x="605" y="1095"/>
                  </a:lnTo>
                  <a:lnTo>
                    <a:pt x="621" y="1116"/>
                  </a:lnTo>
                  <a:lnTo>
                    <a:pt x="192" y="1116"/>
                  </a:lnTo>
                  <a:lnTo>
                    <a:pt x="192" y="1155"/>
                  </a:lnTo>
                  <a:lnTo>
                    <a:pt x="645" y="1155"/>
                  </a:lnTo>
                  <a:lnTo>
                    <a:pt x="647" y="1156"/>
                  </a:lnTo>
                  <a:lnTo>
                    <a:pt x="653" y="1160"/>
                  </a:lnTo>
                  <a:lnTo>
                    <a:pt x="661" y="1166"/>
                  </a:lnTo>
                  <a:lnTo>
                    <a:pt x="672" y="1173"/>
                  </a:lnTo>
                  <a:lnTo>
                    <a:pt x="683" y="1181"/>
                  </a:lnTo>
                  <a:lnTo>
                    <a:pt x="695" y="1190"/>
                  </a:lnTo>
                  <a:lnTo>
                    <a:pt x="706" y="1198"/>
                  </a:lnTo>
                  <a:lnTo>
                    <a:pt x="716" y="1206"/>
                  </a:lnTo>
                  <a:lnTo>
                    <a:pt x="0" y="1206"/>
                  </a:lnTo>
                  <a:lnTo>
                    <a:pt x="0" y="1246"/>
                  </a:lnTo>
                  <a:lnTo>
                    <a:pt x="773" y="1246"/>
                  </a:lnTo>
                  <a:lnTo>
                    <a:pt x="792" y="1258"/>
                  </a:lnTo>
                  <a:lnTo>
                    <a:pt x="813" y="1270"/>
                  </a:lnTo>
                  <a:lnTo>
                    <a:pt x="834" y="1280"/>
                  </a:lnTo>
                  <a:lnTo>
                    <a:pt x="856" y="1291"/>
                  </a:lnTo>
                  <a:lnTo>
                    <a:pt x="877" y="1300"/>
                  </a:lnTo>
                  <a:lnTo>
                    <a:pt x="898" y="1308"/>
                  </a:lnTo>
                  <a:lnTo>
                    <a:pt x="921" y="1316"/>
                  </a:lnTo>
                  <a:lnTo>
                    <a:pt x="943" y="1323"/>
                  </a:lnTo>
                  <a:lnTo>
                    <a:pt x="966" y="1330"/>
                  </a:lnTo>
                  <a:lnTo>
                    <a:pt x="989" y="1334"/>
                  </a:lnTo>
                  <a:lnTo>
                    <a:pt x="1012" y="1340"/>
                  </a:lnTo>
                  <a:lnTo>
                    <a:pt x="1037" y="1343"/>
                  </a:lnTo>
                  <a:lnTo>
                    <a:pt x="1060" y="1347"/>
                  </a:lnTo>
                  <a:lnTo>
                    <a:pt x="1084" y="1348"/>
                  </a:lnTo>
                  <a:lnTo>
                    <a:pt x="1108" y="1350"/>
                  </a:lnTo>
                  <a:lnTo>
                    <a:pt x="1132" y="1350"/>
                  </a:lnTo>
                  <a:lnTo>
                    <a:pt x="1139" y="1350"/>
                  </a:lnTo>
                  <a:lnTo>
                    <a:pt x="1145" y="1350"/>
                  </a:lnTo>
                  <a:lnTo>
                    <a:pt x="1152" y="1350"/>
                  </a:lnTo>
                  <a:lnTo>
                    <a:pt x="1158" y="1349"/>
                  </a:lnTo>
                  <a:lnTo>
                    <a:pt x="1163" y="1349"/>
                  </a:lnTo>
                  <a:lnTo>
                    <a:pt x="1169" y="1349"/>
                  </a:lnTo>
                  <a:lnTo>
                    <a:pt x="1176" y="1348"/>
                  </a:lnTo>
                  <a:lnTo>
                    <a:pt x="1182" y="1348"/>
                  </a:lnTo>
                  <a:lnTo>
                    <a:pt x="1769" y="1348"/>
                  </a:lnTo>
                  <a:lnTo>
                    <a:pt x="1769" y="1308"/>
                  </a:lnTo>
                  <a:lnTo>
                    <a:pt x="1367" y="1308"/>
                  </a:lnTo>
                  <a:lnTo>
                    <a:pt x="1385" y="1301"/>
                  </a:lnTo>
                  <a:lnTo>
                    <a:pt x="1402" y="1294"/>
                  </a:lnTo>
                  <a:lnTo>
                    <a:pt x="1419" y="1286"/>
                  </a:lnTo>
                  <a:lnTo>
                    <a:pt x="1435" y="1278"/>
                  </a:lnTo>
                  <a:lnTo>
                    <a:pt x="1451" y="1270"/>
                  </a:lnTo>
                  <a:lnTo>
                    <a:pt x="1467" y="1261"/>
                  </a:lnTo>
                  <a:lnTo>
                    <a:pt x="1484" y="1251"/>
                  </a:lnTo>
                  <a:lnTo>
                    <a:pt x="1499" y="1242"/>
                  </a:lnTo>
                  <a:lnTo>
                    <a:pt x="1515" y="1232"/>
                  </a:lnTo>
                  <a:lnTo>
                    <a:pt x="1530" y="1221"/>
                  </a:lnTo>
                  <a:lnTo>
                    <a:pt x="1544" y="1210"/>
                  </a:lnTo>
                  <a:lnTo>
                    <a:pt x="1558" y="1198"/>
                  </a:lnTo>
                  <a:lnTo>
                    <a:pt x="1572" y="1187"/>
                  </a:lnTo>
                  <a:lnTo>
                    <a:pt x="1586" y="1174"/>
                  </a:lnTo>
                  <a:lnTo>
                    <a:pt x="1600" y="1162"/>
                  </a:lnTo>
                  <a:lnTo>
                    <a:pt x="1613" y="1149"/>
                  </a:lnTo>
                  <a:lnTo>
                    <a:pt x="1613" y="1155"/>
                  </a:lnTo>
                  <a:lnTo>
                    <a:pt x="1972" y="1155"/>
                  </a:lnTo>
                  <a:lnTo>
                    <a:pt x="1972" y="1116"/>
                  </a:lnTo>
                  <a:lnTo>
                    <a:pt x="1644" y="1116"/>
                  </a:lnTo>
                  <a:close/>
                </a:path>
              </a:pathLst>
            </a:custGeom>
            <a:solidFill>
              <a:srgbClr val="E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029" name="Rectangle 10"/>
            <p:cNvSpPr>
              <a:spLocks noChangeArrowheads="1"/>
            </p:cNvSpPr>
            <p:nvPr/>
          </p:nvSpPr>
          <p:spPr bwMode="auto">
            <a:xfrm>
              <a:off x="5097" y="4184"/>
              <a:ext cx="391" cy="20"/>
            </a:xfrm>
            <a:prstGeom prst="rect">
              <a:avLst/>
            </a:prstGeom>
            <a:solidFill>
              <a:srgbClr val="E60000"/>
            </a:solidFill>
            <a:ln w="9525">
              <a:solidFill>
                <a:srgbClr val="E6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30" name="Line 11"/>
            <p:cNvSpPr>
              <a:spLocks noChangeShapeType="1"/>
            </p:cNvSpPr>
            <p:nvPr/>
          </p:nvSpPr>
          <p:spPr bwMode="auto">
            <a:xfrm>
              <a:off x="-2" y="4065"/>
              <a:ext cx="4457" cy="0"/>
            </a:xfrm>
            <a:prstGeom prst="line">
              <a:avLst/>
            </a:prstGeom>
            <a:noFill/>
            <a:ln w="31750">
              <a:solidFill>
                <a:srgbClr val="E6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031" name="Text Box 12"/>
            <p:cNvSpPr txBox="1">
              <a:spLocks noChangeArrowheads="1"/>
            </p:cNvSpPr>
            <p:nvPr/>
          </p:nvSpPr>
          <p:spPr bwMode="auto">
            <a:xfrm>
              <a:off x="43" y="4096"/>
              <a:ext cx="411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65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l" eaLnBrk="1" hangingPunct="1"/>
              <a:r>
                <a:rPr lang="es-CO" sz="1600" dirty="0" smtClean="0">
                  <a:solidFill>
                    <a:srgbClr val="E60000"/>
                  </a:solidFill>
                  <a:latin typeface="Arial Black" charset="0"/>
                </a:rPr>
                <a:t>GRÁFICA DIGITAL II  </a:t>
              </a:r>
              <a:r>
                <a:rPr lang="es-CO" sz="1600" dirty="0">
                  <a:solidFill>
                    <a:srgbClr val="E60000"/>
                  </a:solidFill>
                  <a:latin typeface="Arial Black" charset="0"/>
                </a:rPr>
                <a:t>-  Docente: Diego Fdo. Villalobos G.</a:t>
              </a:r>
              <a:endParaRPr lang="es-ES" sz="1600" dirty="0">
                <a:solidFill>
                  <a:srgbClr val="E60000"/>
                </a:solidFill>
                <a:latin typeface="Arial Black" charset="0"/>
              </a:endParaRPr>
            </a:p>
          </p:txBody>
        </p:sp>
        <p:sp>
          <p:nvSpPr>
            <p:cNvPr id="1032" name="Freeform 13"/>
            <p:cNvSpPr>
              <a:spLocks/>
            </p:cNvSpPr>
            <p:nvPr/>
          </p:nvSpPr>
          <p:spPr bwMode="auto">
            <a:xfrm flipH="1" flipV="1">
              <a:off x="0" y="23"/>
              <a:ext cx="986" cy="675"/>
            </a:xfrm>
            <a:custGeom>
              <a:avLst/>
              <a:gdLst>
                <a:gd name="T0" fmla="*/ 1713 w 1972"/>
                <a:gd name="T1" fmla="*/ 1020 h 1350"/>
                <a:gd name="T2" fmla="*/ 1783 w 1972"/>
                <a:gd name="T3" fmla="*/ 857 h 1350"/>
                <a:gd name="T4" fmla="*/ 1808 w 1972"/>
                <a:gd name="T5" fmla="*/ 676 h 1350"/>
                <a:gd name="T6" fmla="*/ 1778 w 1972"/>
                <a:gd name="T7" fmla="*/ 475 h 1350"/>
                <a:gd name="T8" fmla="*/ 1693 w 1972"/>
                <a:gd name="T9" fmla="*/ 298 h 1350"/>
                <a:gd name="T10" fmla="*/ 1562 w 1972"/>
                <a:gd name="T11" fmla="*/ 154 h 1350"/>
                <a:gd name="T12" fmla="*/ 1395 w 1972"/>
                <a:gd name="T13" fmla="*/ 53 h 1350"/>
                <a:gd name="T14" fmla="*/ 1201 w 1972"/>
                <a:gd name="T15" fmla="*/ 3 h 1350"/>
                <a:gd name="T16" fmla="*/ 1197 w 1972"/>
                <a:gd name="T17" fmla="*/ 43 h 1350"/>
                <a:gd name="T18" fmla="*/ 1380 w 1972"/>
                <a:gd name="T19" fmla="*/ 90 h 1350"/>
                <a:gd name="T20" fmla="*/ 1537 w 1972"/>
                <a:gd name="T21" fmla="*/ 184 h 1350"/>
                <a:gd name="T22" fmla="*/ 1660 w 1972"/>
                <a:gd name="T23" fmla="*/ 320 h 1350"/>
                <a:gd name="T24" fmla="*/ 1739 w 1972"/>
                <a:gd name="T25" fmla="*/ 487 h 1350"/>
                <a:gd name="T26" fmla="*/ 1768 w 1972"/>
                <a:gd name="T27" fmla="*/ 676 h 1350"/>
                <a:gd name="T28" fmla="*/ 1742 w 1972"/>
                <a:gd name="T29" fmla="*/ 855 h 1350"/>
                <a:gd name="T30" fmla="*/ 1669 w 1972"/>
                <a:gd name="T31" fmla="*/ 1015 h 1350"/>
                <a:gd name="T32" fmla="*/ 1556 w 1972"/>
                <a:gd name="T33" fmla="*/ 1148 h 1350"/>
                <a:gd name="T34" fmla="*/ 1411 w 1972"/>
                <a:gd name="T35" fmla="*/ 1246 h 1350"/>
                <a:gd name="T36" fmla="*/ 1242 w 1972"/>
                <a:gd name="T37" fmla="*/ 1301 h 1350"/>
                <a:gd name="T38" fmla="*/ 1098 w 1972"/>
                <a:gd name="T39" fmla="*/ 1309 h 1350"/>
                <a:gd name="T40" fmla="*/ 965 w 1972"/>
                <a:gd name="T41" fmla="*/ 1287 h 1350"/>
                <a:gd name="T42" fmla="*/ 843 w 1972"/>
                <a:gd name="T43" fmla="*/ 1240 h 1350"/>
                <a:gd name="T44" fmla="*/ 733 w 1972"/>
                <a:gd name="T45" fmla="*/ 1168 h 1350"/>
                <a:gd name="T46" fmla="*/ 639 w 1972"/>
                <a:gd name="T47" fmla="*/ 1075 h 1350"/>
                <a:gd name="T48" fmla="*/ 567 w 1972"/>
                <a:gd name="T49" fmla="*/ 964 h 1350"/>
                <a:gd name="T50" fmla="*/ 522 w 1972"/>
                <a:gd name="T51" fmla="*/ 961 h 1350"/>
                <a:gd name="T52" fmla="*/ 560 w 1972"/>
                <a:gd name="T53" fmla="*/ 1031 h 1350"/>
                <a:gd name="T54" fmla="*/ 605 w 1972"/>
                <a:gd name="T55" fmla="*/ 1095 h 1350"/>
                <a:gd name="T56" fmla="*/ 192 w 1972"/>
                <a:gd name="T57" fmla="*/ 1155 h 1350"/>
                <a:gd name="T58" fmla="*/ 653 w 1972"/>
                <a:gd name="T59" fmla="*/ 1160 h 1350"/>
                <a:gd name="T60" fmla="*/ 683 w 1972"/>
                <a:gd name="T61" fmla="*/ 1181 h 1350"/>
                <a:gd name="T62" fmla="*/ 716 w 1972"/>
                <a:gd name="T63" fmla="*/ 1206 h 1350"/>
                <a:gd name="T64" fmla="*/ 773 w 1972"/>
                <a:gd name="T65" fmla="*/ 1246 h 1350"/>
                <a:gd name="T66" fmla="*/ 834 w 1972"/>
                <a:gd name="T67" fmla="*/ 1280 h 1350"/>
                <a:gd name="T68" fmla="*/ 898 w 1972"/>
                <a:gd name="T69" fmla="*/ 1308 h 1350"/>
                <a:gd name="T70" fmla="*/ 966 w 1972"/>
                <a:gd name="T71" fmla="*/ 1330 h 1350"/>
                <a:gd name="T72" fmla="*/ 1037 w 1972"/>
                <a:gd name="T73" fmla="*/ 1343 h 1350"/>
                <a:gd name="T74" fmla="*/ 1108 w 1972"/>
                <a:gd name="T75" fmla="*/ 1350 h 1350"/>
                <a:gd name="T76" fmla="*/ 1145 w 1972"/>
                <a:gd name="T77" fmla="*/ 1350 h 1350"/>
                <a:gd name="T78" fmla="*/ 1163 w 1972"/>
                <a:gd name="T79" fmla="*/ 1349 h 1350"/>
                <a:gd name="T80" fmla="*/ 1182 w 1972"/>
                <a:gd name="T81" fmla="*/ 1348 h 1350"/>
                <a:gd name="T82" fmla="*/ 1367 w 1972"/>
                <a:gd name="T83" fmla="*/ 1308 h 1350"/>
                <a:gd name="T84" fmla="*/ 1419 w 1972"/>
                <a:gd name="T85" fmla="*/ 1286 h 1350"/>
                <a:gd name="T86" fmla="*/ 1467 w 1972"/>
                <a:gd name="T87" fmla="*/ 1261 h 1350"/>
                <a:gd name="T88" fmla="*/ 1515 w 1972"/>
                <a:gd name="T89" fmla="*/ 1232 h 1350"/>
                <a:gd name="T90" fmla="*/ 1558 w 1972"/>
                <a:gd name="T91" fmla="*/ 1198 h 1350"/>
                <a:gd name="T92" fmla="*/ 1600 w 1972"/>
                <a:gd name="T93" fmla="*/ 1162 h 1350"/>
                <a:gd name="T94" fmla="*/ 1972 w 1972"/>
                <a:gd name="T95" fmla="*/ 1155 h 13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972" h="1350">
                  <a:moveTo>
                    <a:pt x="1644" y="1116"/>
                  </a:moveTo>
                  <a:lnTo>
                    <a:pt x="1681" y="1069"/>
                  </a:lnTo>
                  <a:lnTo>
                    <a:pt x="1713" y="1020"/>
                  </a:lnTo>
                  <a:lnTo>
                    <a:pt x="1740" y="968"/>
                  </a:lnTo>
                  <a:lnTo>
                    <a:pt x="1765" y="914"/>
                  </a:lnTo>
                  <a:lnTo>
                    <a:pt x="1783" y="857"/>
                  </a:lnTo>
                  <a:lnTo>
                    <a:pt x="1797" y="798"/>
                  </a:lnTo>
                  <a:lnTo>
                    <a:pt x="1806" y="738"/>
                  </a:lnTo>
                  <a:lnTo>
                    <a:pt x="1808" y="676"/>
                  </a:lnTo>
                  <a:lnTo>
                    <a:pt x="1805" y="607"/>
                  </a:lnTo>
                  <a:lnTo>
                    <a:pt x="1795" y="540"/>
                  </a:lnTo>
                  <a:lnTo>
                    <a:pt x="1778" y="475"/>
                  </a:lnTo>
                  <a:lnTo>
                    <a:pt x="1755" y="413"/>
                  </a:lnTo>
                  <a:lnTo>
                    <a:pt x="1727" y="353"/>
                  </a:lnTo>
                  <a:lnTo>
                    <a:pt x="1693" y="298"/>
                  </a:lnTo>
                  <a:lnTo>
                    <a:pt x="1654" y="246"/>
                  </a:lnTo>
                  <a:lnTo>
                    <a:pt x="1610" y="198"/>
                  </a:lnTo>
                  <a:lnTo>
                    <a:pt x="1562" y="154"/>
                  </a:lnTo>
                  <a:lnTo>
                    <a:pt x="1510" y="115"/>
                  </a:lnTo>
                  <a:lnTo>
                    <a:pt x="1455" y="82"/>
                  </a:lnTo>
                  <a:lnTo>
                    <a:pt x="1395" y="53"/>
                  </a:lnTo>
                  <a:lnTo>
                    <a:pt x="1333" y="30"/>
                  </a:lnTo>
                  <a:lnTo>
                    <a:pt x="1268" y="14"/>
                  </a:lnTo>
                  <a:lnTo>
                    <a:pt x="1201" y="3"/>
                  </a:lnTo>
                  <a:lnTo>
                    <a:pt x="1132" y="0"/>
                  </a:lnTo>
                  <a:lnTo>
                    <a:pt x="1132" y="39"/>
                  </a:lnTo>
                  <a:lnTo>
                    <a:pt x="1197" y="43"/>
                  </a:lnTo>
                  <a:lnTo>
                    <a:pt x="1260" y="52"/>
                  </a:lnTo>
                  <a:lnTo>
                    <a:pt x="1321" y="68"/>
                  </a:lnTo>
                  <a:lnTo>
                    <a:pt x="1380" y="90"/>
                  </a:lnTo>
                  <a:lnTo>
                    <a:pt x="1435" y="116"/>
                  </a:lnTo>
                  <a:lnTo>
                    <a:pt x="1488" y="149"/>
                  </a:lnTo>
                  <a:lnTo>
                    <a:pt x="1537" y="184"/>
                  </a:lnTo>
                  <a:lnTo>
                    <a:pt x="1582" y="226"/>
                  </a:lnTo>
                  <a:lnTo>
                    <a:pt x="1623" y="271"/>
                  </a:lnTo>
                  <a:lnTo>
                    <a:pt x="1660" y="320"/>
                  </a:lnTo>
                  <a:lnTo>
                    <a:pt x="1691" y="373"/>
                  </a:lnTo>
                  <a:lnTo>
                    <a:pt x="1719" y="428"/>
                  </a:lnTo>
                  <a:lnTo>
                    <a:pt x="1739" y="487"/>
                  </a:lnTo>
                  <a:lnTo>
                    <a:pt x="1755" y="548"/>
                  </a:lnTo>
                  <a:lnTo>
                    <a:pt x="1765" y="611"/>
                  </a:lnTo>
                  <a:lnTo>
                    <a:pt x="1768" y="676"/>
                  </a:lnTo>
                  <a:lnTo>
                    <a:pt x="1765" y="738"/>
                  </a:lnTo>
                  <a:lnTo>
                    <a:pt x="1757" y="798"/>
                  </a:lnTo>
                  <a:lnTo>
                    <a:pt x="1742" y="855"/>
                  </a:lnTo>
                  <a:lnTo>
                    <a:pt x="1722" y="912"/>
                  </a:lnTo>
                  <a:lnTo>
                    <a:pt x="1698" y="965"/>
                  </a:lnTo>
                  <a:lnTo>
                    <a:pt x="1669" y="1015"/>
                  </a:lnTo>
                  <a:lnTo>
                    <a:pt x="1636" y="1064"/>
                  </a:lnTo>
                  <a:lnTo>
                    <a:pt x="1598" y="1107"/>
                  </a:lnTo>
                  <a:lnTo>
                    <a:pt x="1556" y="1148"/>
                  </a:lnTo>
                  <a:lnTo>
                    <a:pt x="1511" y="1185"/>
                  </a:lnTo>
                  <a:lnTo>
                    <a:pt x="1463" y="1218"/>
                  </a:lnTo>
                  <a:lnTo>
                    <a:pt x="1411" y="1246"/>
                  </a:lnTo>
                  <a:lnTo>
                    <a:pt x="1357" y="1269"/>
                  </a:lnTo>
                  <a:lnTo>
                    <a:pt x="1300" y="1287"/>
                  </a:lnTo>
                  <a:lnTo>
                    <a:pt x="1242" y="1301"/>
                  </a:lnTo>
                  <a:lnTo>
                    <a:pt x="1181" y="1308"/>
                  </a:lnTo>
                  <a:lnTo>
                    <a:pt x="1098" y="1308"/>
                  </a:lnTo>
                  <a:lnTo>
                    <a:pt x="1098" y="1309"/>
                  </a:lnTo>
                  <a:lnTo>
                    <a:pt x="1053" y="1304"/>
                  </a:lnTo>
                  <a:lnTo>
                    <a:pt x="1009" y="1297"/>
                  </a:lnTo>
                  <a:lnTo>
                    <a:pt x="965" y="1287"/>
                  </a:lnTo>
                  <a:lnTo>
                    <a:pt x="924" y="1274"/>
                  </a:lnTo>
                  <a:lnTo>
                    <a:pt x="882" y="1258"/>
                  </a:lnTo>
                  <a:lnTo>
                    <a:pt x="843" y="1240"/>
                  </a:lnTo>
                  <a:lnTo>
                    <a:pt x="805" y="1218"/>
                  </a:lnTo>
                  <a:lnTo>
                    <a:pt x="768" y="1195"/>
                  </a:lnTo>
                  <a:lnTo>
                    <a:pt x="733" y="1168"/>
                  </a:lnTo>
                  <a:lnTo>
                    <a:pt x="700" y="1140"/>
                  </a:lnTo>
                  <a:lnTo>
                    <a:pt x="669" y="1109"/>
                  </a:lnTo>
                  <a:lnTo>
                    <a:pt x="639" y="1075"/>
                  </a:lnTo>
                  <a:lnTo>
                    <a:pt x="613" y="1040"/>
                  </a:lnTo>
                  <a:lnTo>
                    <a:pt x="589" y="1003"/>
                  </a:lnTo>
                  <a:lnTo>
                    <a:pt x="567" y="964"/>
                  </a:lnTo>
                  <a:lnTo>
                    <a:pt x="547" y="922"/>
                  </a:lnTo>
                  <a:lnTo>
                    <a:pt x="510" y="937"/>
                  </a:lnTo>
                  <a:lnTo>
                    <a:pt x="522" y="961"/>
                  </a:lnTo>
                  <a:lnTo>
                    <a:pt x="533" y="985"/>
                  </a:lnTo>
                  <a:lnTo>
                    <a:pt x="546" y="1008"/>
                  </a:lnTo>
                  <a:lnTo>
                    <a:pt x="560" y="1031"/>
                  </a:lnTo>
                  <a:lnTo>
                    <a:pt x="574" y="1053"/>
                  </a:lnTo>
                  <a:lnTo>
                    <a:pt x="589" y="1074"/>
                  </a:lnTo>
                  <a:lnTo>
                    <a:pt x="605" y="1095"/>
                  </a:lnTo>
                  <a:lnTo>
                    <a:pt x="621" y="1116"/>
                  </a:lnTo>
                  <a:lnTo>
                    <a:pt x="192" y="1116"/>
                  </a:lnTo>
                  <a:lnTo>
                    <a:pt x="192" y="1155"/>
                  </a:lnTo>
                  <a:lnTo>
                    <a:pt x="645" y="1155"/>
                  </a:lnTo>
                  <a:lnTo>
                    <a:pt x="647" y="1156"/>
                  </a:lnTo>
                  <a:lnTo>
                    <a:pt x="653" y="1160"/>
                  </a:lnTo>
                  <a:lnTo>
                    <a:pt x="661" y="1166"/>
                  </a:lnTo>
                  <a:lnTo>
                    <a:pt x="672" y="1173"/>
                  </a:lnTo>
                  <a:lnTo>
                    <a:pt x="683" y="1181"/>
                  </a:lnTo>
                  <a:lnTo>
                    <a:pt x="695" y="1190"/>
                  </a:lnTo>
                  <a:lnTo>
                    <a:pt x="706" y="1198"/>
                  </a:lnTo>
                  <a:lnTo>
                    <a:pt x="716" y="1206"/>
                  </a:lnTo>
                  <a:lnTo>
                    <a:pt x="0" y="1206"/>
                  </a:lnTo>
                  <a:lnTo>
                    <a:pt x="0" y="1246"/>
                  </a:lnTo>
                  <a:lnTo>
                    <a:pt x="773" y="1246"/>
                  </a:lnTo>
                  <a:lnTo>
                    <a:pt x="792" y="1258"/>
                  </a:lnTo>
                  <a:lnTo>
                    <a:pt x="813" y="1270"/>
                  </a:lnTo>
                  <a:lnTo>
                    <a:pt x="834" y="1280"/>
                  </a:lnTo>
                  <a:lnTo>
                    <a:pt x="856" y="1291"/>
                  </a:lnTo>
                  <a:lnTo>
                    <a:pt x="877" y="1300"/>
                  </a:lnTo>
                  <a:lnTo>
                    <a:pt x="898" y="1308"/>
                  </a:lnTo>
                  <a:lnTo>
                    <a:pt x="921" y="1316"/>
                  </a:lnTo>
                  <a:lnTo>
                    <a:pt x="943" y="1323"/>
                  </a:lnTo>
                  <a:lnTo>
                    <a:pt x="966" y="1330"/>
                  </a:lnTo>
                  <a:lnTo>
                    <a:pt x="989" y="1334"/>
                  </a:lnTo>
                  <a:lnTo>
                    <a:pt x="1012" y="1340"/>
                  </a:lnTo>
                  <a:lnTo>
                    <a:pt x="1037" y="1343"/>
                  </a:lnTo>
                  <a:lnTo>
                    <a:pt x="1060" y="1347"/>
                  </a:lnTo>
                  <a:lnTo>
                    <a:pt x="1084" y="1348"/>
                  </a:lnTo>
                  <a:lnTo>
                    <a:pt x="1108" y="1350"/>
                  </a:lnTo>
                  <a:lnTo>
                    <a:pt x="1132" y="1350"/>
                  </a:lnTo>
                  <a:lnTo>
                    <a:pt x="1139" y="1350"/>
                  </a:lnTo>
                  <a:lnTo>
                    <a:pt x="1145" y="1350"/>
                  </a:lnTo>
                  <a:lnTo>
                    <a:pt x="1152" y="1350"/>
                  </a:lnTo>
                  <a:lnTo>
                    <a:pt x="1158" y="1349"/>
                  </a:lnTo>
                  <a:lnTo>
                    <a:pt x="1163" y="1349"/>
                  </a:lnTo>
                  <a:lnTo>
                    <a:pt x="1169" y="1349"/>
                  </a:lnTo>
                  <a:lnTo>
                    <a:pt x="1176" y="1348"/>
                  </a:lnTo>
                  <a:lnTo>
                    <a:pt x="1182" y="1348"/>
                  </a:lnTo>
                  <a:lnTo>
                    <a:pt x="1769" y="1348"/>
                  </a:lnTo>
                  <a:lnTo>
                    <a:pt x="1769" y="1308"/>
                  </a:lnTo>
                  <a:lnTo>
                    <a:pt x="1367" y="1308"/>
                  </a:lnTo>
                  <a:lnTo>
                    <a:pt x="1385" y="1301"/>
                  </a:lnTo>
                  <a:lnTo>
                    <a:pt x="1402" y="1294"/>
                  </a:lnTo>
                  <a:lnTo>
                    <a:pt x="1419" y="1286"/>
                  </a:lnTo>
                  <a:lnTo>
                    <a:pt x="1435" y="1278"/>
                  </a:lnTo>
                  <a:lnTo>
                    <a:pt x="1451" y="1270"/>
                  </a:lnTo>
                  <a:lnTo>
                    <a:pt x="1467" y="1261"/>
                  </a:lnTo>
                  <a:lnTo>
                    <a:pt x="1484" y="1251"/>
                  </a:lnTo>
                  <a:lnTo>
                    <a:pt x="1499" y="1242"/>
                  </a:lnTo>
                  <a:lnTo>
                    <a:pt x="1515" y="1232"/>
                  </a:lnTo>
                  <a:lnTo>
                    <a:pt x="1530" y="1221"/>
                  </a:lnTo>
                  <a:lnTo>
                    <a:pt x="1544" y="1210"/>
                  </a:lnTo>
                  <a:lnTo>
                    <a:pt x="1558" y="1198"/>
                  </a:lnTo>
                  <a:lnTo>
                    <a:pt x="1572" y="1187"/>
                  </a:lnTo>
                  <a:lnTo>
                    <a:pt x="1586" y="1174"/>
                  </a:lnTo>
                  <a:lnTo>
                    <a:pt x="1600" y="1162"/>
                  </a:lnTo>
                  <a:lnTo>
                    <a:pt x="1613" y="1149"/>
                  </a:lnTo>
                  <a:lnTo>
                    <a:pt x="1613" y="1155"/>
                  </a:lnTo>
                  <a:lnTo>
                    <a:pt x="1972" y="1155"/>
                  </a:lnTo>
                  <a:lnTo>
                    <a:pt x="1972" y="1116"/>
                  </a:lnTo>
                  <a:lnTo>
                    <a:pt x="1644" y="1116"/>
                  </a:lnTo>
                  <a:close/>
                </a:path>
              </a:pathLst>
            </a:custGeom>
            <a:solidFill>
              <a:srgbClr val="E60000"/>
            </a:solidFill>
            <a:ln w="9525">
              <a:solidFill>
                <a:srgbClr val="E6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grpSp>
          <p:nvGrpSpPr>
            <p:cNvPr id="1033" name="Group 14"/>
            <p:cNvGrpSpPr>
              <a:grpSpLocks/>
            </p:cNvGrpSpPr>
            <p:nvPr/>
          </p:nvGrpSpPr>
          <p:grpSpPr bwMode="auto">
            <a:xfrm>
              <a:off x="405" y="623"/>
              <a:ext cx="5355" cy="65"/>
              <a:chOff x="518" y="727"/>
              <a:chExt cx="2623" cy="47"/>
            </a:xfrm>
          </p:grpSpPr>
          <p:sp>
            <p:nvSpPr>
              <p:cNvPr id="1034" name="Line 15"/>
              <p:cNvSpPr>
                <a:spLocks noChangeShapeType="1"/>
              </p:cNvSpPr>
              <p:nvPr/>
            </p:nvSpPr>
            <p:spPr bwMode="auto">
              <a:xfrm>
                <a:off x="615" y="727"/>
                <a:ext cx="2526" cy="0"/>
              </a:xfrm>
              <a:prstGeom prst="line">
                <a:avLst/>
              </a:prstGeom>
              <a:noFill/>
              <a:ln w="40894">
                <a:solidFill>
                  <a:srgbClr val="E6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O"/>
              </a:p>
            </p:txBody>
          </p:sp>
          <p:sp>
            <p:nvSpPr>
              <p:cNvPr id="1035" name="Line 16"/>
              <p:cNvSpPr>
                <a:spLocks noChangeShapeType="1"/>
              </p:cNvSpPr>
              <p:nvPr/>
            </p:nvSpPr>
            <p:spPr bwMode="auto">
              <a:xfrm>
                <a:off x="518" y="774"/>
                <a:ext cx="2526" cy="0"/>
              </a:xfrm>
              <a:prstGeom prst="line">
                <a:avLst/>
              </a:prstGeom>
              <a:noFill/>
              <a:ln w="40894">
                <a:solidFill>
                  <a:srgbClr val="E6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O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200.24.107.48/ALEPH/A5R7YI12EMME113DIYRMJ51KFAUD1AY4IYKT947QXBX88CSEPA-02073/SCAN-ACC-X/000036251" TargetMode="External"/><Relationship Id="rId2" Type="http://schemas.openxmlformats.org/officeDocument/2006/relationships/hyperlink" Target="http://200.24.107.48/ALEPH/A5R7YI12EMME113DIYRMJ51KFAUD1AY4IYKT947QXBX88CSEPA-02072/SCAN-ACC-X/000117452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4"/>
          <p:cNvSpPr>
            <a:spLocks noChangeArrowheads="1"/>
          </p:cNvSpPr>
          <p:nvPr/>
        </p:nvSpPr>
        <p:spPr bwMode="auto">
          <a:xfrm>
            <a:off x="0" y="0"/>
            <a:ext cx="9144000" cy="163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51" name="Line 48"/>
          <p:cNvSpPr>
            <a:spLocks noChangeShapeType="1"/>
          </p:cNvSpPr>
          <p:nvPr/>
        </p:nvSpPr>
        <p:spPr bwMode="auto">
          <a:xfrm>
            <a:off x="2197100" y="3429000"/>
            <a:ext cx="410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2" name="Line 49"/>
          <p:cNvSpPr>
            <a:spLocks noChangeShapeType="1"/>
          </p:cNvSpPr>
          <p:nvPr/>
        </p:nvSpPr>
        <p:spPr bwMode="auto">
          <a:xfrm>
            <a:off x="219551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3" name="Text Box 50"/>
          <p:cNvSpPr txBox="1">
            <a:spLocks noChangeArrowheads="1"/>
          </p:cNvSpPr>
          <p:nvPr/>
        </p:nvSpPr>
        <p:spPr bwMode="auto">
          <a:xfrm>
            <a:off x="1692275" y="3429000"/>
            <a:ext cx="5184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O" sz="2200">
                <a:latin typeface="Arial Black" charset="0"/>
              </a:rPr>
              <a:t>Presentación</a:t>
            </a:r>
          </a:p>
        </p:txBody>
      </p:sp>
      <p:sp>
        <p:nvSpPr>
          <p:cNvPr id="2054" name="Line 51"/>
          <p:cNvSpPr>
            <a:spLocks noChangeShapeType="1"/>
          </p:cNvSpPr>
          <p:nvPr/>
        </p:nvSpPr>
        <p:spPr bwMode="auto">
          <a:xfrm>
            <a:off x="2197100" y="3429000"/>
            <a:ext cx="410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5" name="Line 52"/>
          <p:cNvSpPr>
            <a:spLocks noChangeShapeType="1"/>
          </p:cNvSpPr>
          <p:nvPr/>
        </p:nvSpPr>
        <p:spPr bwMode="auto">
          <a:xfrm>
            <a:off x="219551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6" name="Text Box 46"/>
          <p:cNvSpPr txBox="1">
            <a:spLocks noChangeArrowheads="1"/>
          </p:cNvSpPr>
          <p:nvPr/>
        </p:nvSpPr>
        <p:spPr bwMode="auto">
          <a:xfrm>
            <a:off x="1277938" y="1427163"/>
            <a:ext cx="50498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sz="6000" dirty="0" smtClean="0">
                <a:solidFill>
                  <a:srgbClr val="CC0000"/>
                </a:solidFill>
                <a:latin typeface="Arial Black" charset="0"/>
              </a:rPr>
              <a:t>Gráfica</a:t>
            </a:r>
            <a:endParaRPr lang="es-ES" sz="6000" dirty="0">
              <a:solidFill>
                <a:srgbClr val="CC0000"/>
              </a:solidFill>
              <a:latin typeface="Arial Black" charset="0"/>
            </a:endParaRPr>
          </a:p>
        </p:txBody>
      </p:sp>
      <p:sp>
        <p:nvSpPr>
          <p:cNvPr id="2057" name="Rectangle 47"/>
          <p:cNvSpPr>
            <a:spLocks noChangeArrowheads="1"/>
          </p:cNvSpPr>
          <p:nvPr/>
        </p:nvSpPr>
        <p:spPr bwMode="auto">
          <a:xfrm>
            <a:off x="3143870" y="1736450"/>
            <a:ext cx="44935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" sz="7200" dirty="0" smtClean="0">
                <a:solidFill>
                  <a:schemeClr val="folHlink"/>
                </a:solidFill>
                <a:latin typeface="Arial Black" charset="0"/>
              </a:rPr>
              <a:t>Digital II</a:t>
            </a:r>
            <a:endParaRPr lang="es-ES" sz="7200" dirty="0">
              <a:solidFill>
                <a:schemeClr val="folHlink"/>
              </a:solidFill>
              <a:latin typeface="Arial Black" charset="0"/>
            </a:endParaRPr>
          </a:p>
        </p:txBody>
      </p:sp>
      <p:sp>
        <p:nvSpPr>
          <p:cNvPr id="2" name="AutoShape 11" descr="data:image/jpeg;base64,/9j/4AAQSkZJRgABAQAAAQABAAD/2wCEAAkGBhQSEBUUEhQVFRQVFRQVFRQVFRQUFBQUFBQVFBQUFBQXHCYeFxkjGRUUHy8gJCcpLCwsFR4xNTAqNSYrLCkBCQoKDgwOGg8PGCkcHCQsLCwpLCwsLCwpLCwsKSksLCwpLCksKSwpKSwsKSwsKSksKSksLCkpKSwpLCwpLCkpKf/AABEIAL8BCAMBIgACEQEDEQH/xAAcAAACAwEBAQEAAAAAAAAAAAAEBQIDBgEABwj/xABOEAABAwIDAwcGCQgIBgMAAAABAAIRAwQFEiExQVEGImFxgZHRBxNzobGyMkJSYnKCweHwFBUjJGOT0uIzNUNUg5Ki8RYXJTREdFOzwv/EABoBAAMBAQEBAAAAAAAAAAAAAAIDBAEFAAb/xAAqEQADAAICAgIBAwMFAAAAAAAAAQIDERIhBDFBUSITIzIzYYEFFHGRsf/aAAwDAQACEQMRAD8A+P2GHteyTO0jTqCvOEM4u7x4KzBh+iP0j7AiyESBYvOEs4u7x4KJwpnE948EeolFpGbYD+a2cT3jwUhhbOLu8eCKK8CvaR7ZU3BmcXd48F04Kzi7vHgjaIlEm3MIH0C2xE/C2jj3jwURhjSd/q8E2fZmUZb2oC3aRqbEzcDbvzd48FNuA0+Lu8eCcV2IdrkG9hAX/D9Pi7vHguHAKfF3ePBMwuOWGiergzBvd3jwQ5wxvE948E4rBCEJiBbYGMMbxPePBSGFt4nvHgigFNq3QDpggwlnzu8eC7+Z2cXd48Ea0KQWaBdMC/MzOLu8eC9+ZWcXd48EevLAedfYB+ZWcXd48F78zM4u7x4I8rkrx7nX2AfmdnF3ePBcOEM4u7x4I4lRJXjeb+wE4Uz53ePBQdhrenvHgjnFVOKJILkwM4e3p7/uUTYt6UUSoOKLigk2DGzb0qJtR0q9xUCi4oLYNWogDRcVlzs7V5KtaYSG2BN/RH6R9gRj2Knk6yaJ+mfY1GvpoUzQJwUCr6jFWWpiYLRVC8FLKvQtBDLUJrQpSlFq+E3taqTYUllW2Qdeq1gR9xX00WfvTqghN+wq0cq3hcehSplCNKJplOa0AEgrpUGlSSwiqoEI8IxyvsMCqVjzQY4+CPkl7F0xW0Jhb4LVeJDIHF3NHr1K3OC8naFuJqgF/Sdnj1BWXt40HmQQeAk9w0Hepa8nvUoB9LbMjR5LvO090e0kImnyYB3k9o+wFNw9xMmB1kifUra0NHOA6AAR7B7UFZrAffoTVOS0bx3nwQlXk8RscO9PKFwM8uJDRuHiSj6lzbwf0gb0OGY9qD9a599nlLZhq+HPbukcQhHLXVrho+SWnYWmWnsOxLq7Kb/vEjsI2KmMrftGaaEBKiSmlzgpjMwyN43hKniNCny0/RqIOKqKm4qBTEGiBKg4qRUHI0GQKgVJyiiCRTcbO1eUrlvN7V5Iv2EjR8lmTbn6bvY1H1aao5HU5tif2jvdamFemp99hiypTQ7mI+o1UPYmJgsFyLhYiMqg5qZsApCIo3JCocFGV7Wzwy/KpCAvHr1N6hcM0WKdHgdjkTTKCYdUVTKNmoKaVMKti33k/wCSzCBd3Q/RgnzTD/aObqXkfIbHafXPltY1yZqW+ifI3yaurAVrmWUtrW7HPHHX4IX0Kk+0oNDGGm2NI0J71nsdxd9QyXQ0/ApjY0cXxtPR2IfD8Mc4gvOQASTEvEn4RA+NGgaNR0bVycl1ke6ekHNcXqVtjrE7OnVGwHpafBYy+wYscdXEHYdYC2mG2FGnVccjw3KCGl2VrNutSDq522N3XJWS5XYjluA2nUBblDiBuJnSZ4e1extrpMKsaydtdgVM0wDJkgbR7OgqhwYBmy6bQc0z0dB6EzoVqFWk2QS4DXWDmG0GPxsULhrcoDWiBuEgyRHsMJsU69Idj8Hb22Z27umzI07UE+5BEBv1pPsReI23nHnUN3abNJQL7AtAOZpCrhT9irwpNoqp0S4wPDvRVthYdMnKR3KunXfkEQ3hx7FOldlrucA4HaCdqOm31IlYvlllvIOjoI3HYeortxhraw15j9x+K49e5Qvbb47DmaeO0dBTDkxitJj/ADdy3NRqaE/GY7c4FbU1K5IByvhmRxCwfReWVAQR6xxHQg3L61yj5Jg0mtLg+i7/ALa5Gvm3bqdQj4p9S+V3to6k9zHiHNJBHSm4sitAaBioFWFcFOU9BFWWVdStZRdvZSnFphiGsiQLozmK2uWkD84D1FeTzlfZ5LYH9o0f6XLySq5djIe0MOQdvNm4/tXe6xH3dupeTOlNg70z/cpplfW6id/uND9dGWqMVLmplc0UI6mqkxTBHBVOCJqNQtRMTMKnKsqRUEww63ajhRkIAIu2uI0WVv4PIAuqUFdpK/ERwQ9FF7QRoOS2DflNw2mTDNX1HfJpt1ce7TrK+q31YQxgblY1reZuZTH9HS9WZ3GFlfJ3atZbvqu+O45j+yogPcPrPLQtDa0TW5z9klzvnPdsaOoQF8/5eZ1la+EURH4/3ZGnTdVfLBLidCdjR4+xOGcn3ho85VgA5sjflTM6RsROG2gBznUNkNA+DOyelAY1jWpY06/jgFNF1kfGEPjBt6Qg5QudS/oqtQE7phvasxStn1Lguec+kTG0Rotvh/Jh9Z2ap7E1PJ9tM6ALo48PFfb+yhrHGkvZirGwLHFoGh9SJvrJzhoNN+4kda05sgEBiDYCZpmutmBxO2LeOgjqSCrea+wbh4rY4o3esji1LfGq8kKpF9FpIBJnoGzTidgVFzVyxmGh9nFL7W6MxEno1RbWk/F1+dP4CdNcSa52FUbgiYJLT07FXO0L3mSNuh2RuPUhiSDP4Kpi9kVS5Z9B5JY5lpGnVl1GoIczbHz28CND2JVy5wPM01G6vpCCR/aUviu6wPV1IbCa+gnbwWot3hzYOsDTpadrT+N651V+lk5IGvWz5I2nKPtbSUbi2DGhcOYBzfhM+idnds7EZh9ouhWRa2hbonY4ctBaYcpWNonlrbLnZczPSjEeUi1y2TT+2Z7r1xMfKzSiwb6dnuVF5U+K949lErSKfJef1B3pn+5TTu8ZKz/kxf8Aqbh+1d7rFoq3BQ2/3aGxaf4iS6opbVpp/XppPdshWY6MaFlViDqtTF4QlWmqUwQEtXvNq4MXcqZsBgxauNVz2quEWzC11PMxDWtEucGjaSGjrJgIy2qCYTPk5hhdfUoEgHOY2AM117YCC64y2Guz6KzDRSpCgyInLI2ZaZzPd1F5H+RQbiYaCQfmU+j5Tz7e0K3Gr3JTLRt/o5gSSNarp4ZiQstaAveM2wakdG4L53FheZ6+zo4cfK1KNfSx4toBo0GwE7I+UT0ojk/YNqPzHnHb2dPBZG8xZrXljm5gAJO/qB3BbXkFfMdTJYAZ3cOtdVYZw6if8lGfIp3OM1gpho0QNwiX1JQ1VuqYyWJaXYtrNSi/ZKfXLBGpWTxnEyTlpbZiYk9g2IKQ+RZf2uhWUvrcbFqbjD2gTUeXPPE+qEmurAEyBoeCxGUjF3uHljpbPYjLW7cGgj4W2SdT1ymuJWWXas55uHkSdQSPatfYrWjQG6L2fpA3sifBL7inqOEoa0uTlg7OO0o3Dzzudq1DNOXsVlhNBljU55g7Nx29YW3wq2a9ktdrGzfKxjLWDmbrH4la7k1U1a6N4kKfynudokjXLjRPlXhIfSpVQNRoeo6e8PWlljZLZ3tLNSezdJI7ecPWEmtrZIwZm8en8CMscb0StbZNrekq6FFHUmpV1sKUYfywtjD2enZ7lRcU/LJ/V7PTs9yovLq+F/SGoQ+Td8WrvSu91i1jhIlY7yeD9Vd6V3usWs85Cgz9ZWyTnwyMnXpAtkJJfW6aULjnwdhUsQtE+K0dBNWtoyrxCHe1Nbm2hLao1Vs1sHWgOoxUOKLqoIp0gUtkXFQK6V4poBBp1W25GYrk5sDWDs1JHwQTwn2lYhrtU3wy5LHAtMEJWeOcaDitM+mXuDvqbNGsbLnHYANS4niTJWa/OlKiSWkPdOm8D5x4noXsf5TVnWwpvfzSNQNM0fKjasjSqKDw8VY26f8Ag6U5/wBOWpXb+R3d3ecuO92pTfya45krPtyYzDO37R9qSWTeaZ4epKatw62uKdZuhp1B2j4UdRB9aZVboGJ1Oz9DtqBrMzjA4kwEC7FmE6GfYkN3W860PquIYRLWjgdnas/d8q6NCfhENcGuLQXZXOBIa8gQHENcYmeaUSbfoY0kuzZX9UlpWVuriA4jSN/yeLj1bVpsPq+dp7NSJHas7UJZUO7X8ShbClMz2M8m7qs5gp1MtNwa5xDi3JoczX6fpHHmnNMaHQJ1Y4AygzSSd7nSSenVaK3ZmErt/aw1bT2FGNJ9mCxyjmlYjEKOvSFvsd02LH4jSnVeQORaYNh9PaOAkzsV1N+WSNh3Jf8AnDJptJGzqRFhUzaFY5fsnul6NNYNOUHcdfFabDDljphI8GpCIJJjYNi1dtTESNshRZa+GRXHyOaJkGd49hQlKgmdOIJ+afsVTaS5+J6bCzR6ZBjEQwLrWKeVMbFJGC8sv9Xs9Oz3Ki8u+WYf9PZ6dnuVF5dnwv6QSEXk2pzaO9K73WLUVKOiQeS6nNk70z/dYtbUoLl+Tes1f8keSfyYgfo5PqjQ+kHDhqlN/RUsAvpc6k7a4c3rTZfKdr4KfFvT4sFv6KRXDOctNfUSHQUlrW+pKtxUU2hTVpIKrTTioxBV6aqlivQA9ipbqjKgQrdqcgCp7IKKt3KuqFCi7WEXtGMPvnnKDOzRUW79VcGyCDvQQlpIO4wlpdaGxWx7bXUujgPWUvx7nT0PcD2NaPsKsw98EnqXq1GQ7qLtmvCT3qLIuNbOhjfWjUcgLp95bm2L8r6MNDzqRSIOUgbyII6IBWlp8iaDHh2QOc0NALgA3miA7LsLvnHVfPeQeJfkt+wu0ZVb5t3CTBae8AfWX3Ko8EA7yEaf0Mlb9/APhdpDgs7yssMriW6ap4L6HQNsGO7f2pDykwyvcMLHQJ2kE7N8GN/2oWEumLMGx5xqGmCHNyyHCCBrESO3uKb3d+SNYjrQQw6nZ0pJDRA6Ng2ALK4rideuWsotLWudAe4cInTcIK9o8m/gc3mGuqDMRzTv4rMY5h+RpX0WlRa23bTmcjQJO0kDUntWK5W1hlheRlPl7PnV03nhOMNpbOvpQDaGaotPhVrlAMT+NqLJWpIH22zRYfTADYEEdxHHrWroUoDNNcsntlIrO2jKNCTqY1ngtJQEkDoAXKpcuzXrT2GOp5W9ntheAXLk84DifUP9lMBI1psVltUlok0KYCiFMIWLRgPLQP8Ap7P/AGGe5VXlLy1f1ez/ANhn/wBdRcXb8H+kEwDyStmxd6Z/uU1tKtPRYfyT1Is3emf7lNbsPXJ8uf3aAaEl/QWeNyaNZtQfFK2F3RkLMYrabUXj1p6ZM05raNFiVIPa142OaHDtCzVyzatXgdIPsKe8tDmnbxOnck99YwdFVirTaOnX5SqMsRDtVC4pc2U0uaIbtQL6Wcab1eq32I0IqpnYhH6FOLy182ltUhUxWwaWiioVFhgglequUASdqaANPygESh3tzP0HSe3VV0a26NDvRdgQasEaDQ9McUprSZsvTCbWnDNkaz4e1MTby12kS0CetwTO0sWuaQWyOr7VdRtWhse1c3JkVHQmloytWzElr92/hroVv+S/Kd1ShkqGatKGuPyh8V/aB3gpBieGc4lo/wBt6Bt2vo1BUYNWzLdzmfGb9qGb6HRemb62rkOLnAmYAgKmpyyNSp5qlTLXAfDrNcxvAxI29a9g+OU6rQWO62na09KcPt21RO/iND3pyYfKXW2IxYtqnPVca7i3ZGVtMg8DsH43qmhYkOL3anjAEmImBotBRw47NY4Hiu3tvlbMbNqLQbpLpCLErnzdKehfPsXvTUWo5S3ucZG9vUklthBJkhYmp9k1sBwbCZdqtFQtOfIkRoDs60xwnDQ3UwEzpZS/MB4damz50+p7J9f4J4ZbRGieW1GNe3wXcLstJ4jToG8om5p5GZhtOgHE7gpqTU7ZNlbVcQRurydzeaOvafsVyhRpwAO88SdSe9SlTMxkwV0vVDqqGqXS9xbBVaMf5Zqk4ez07PcqLqB8rVfNZNH7ZnuVF5dzw1rEM3sG8lzos3emd7rFtmVli/JbTmyd6Z/uMWy83C5/k6eRmbLC9A3lrmCJCtiVLriLa2KsAuKlKr5psZah2HQBwBOnXEIq+pmTpHHoKhc28EOboQZB4Eb07xW2JDXHLme0ExtJiT0f7JyvtMo8dty5fwfPsWfz4GoKDtaha7Kn+K2jS3TR3xd3SUkqU5aXbN3TIXUx0nOj1J7ALuoC8z2JHVkkyNif1KU0y/LqDI6UJVeC2dOreFRD4nv5ITAb14sjtVjmSvBgPcqNiGQGncjrOpDmuJGWR1n8Sl8kQevTqVzHwY2gH8exe0ePpmFU2uY3pGhB0TMWW5Y7kniJALCdBqB0dC+k4VQFWnIPOG7iOK4XkQ4p/QeO23w+RXVw4EbOnxSq6w7gP91tWYdI2+IXH2DQOlIhV7+Bryte+j5ddYFUYc7NNdC0wR2ozCseuaZ1h7eJEHvC2d3hWYa6N9ZQFLC8s6TOkJi8jQ+a738DrDMabVYCRldvH3oHHrtwEsBImDw7VXaUCzYN6JuHuLYOoKpXkyBeUx9hycNd73OJmdzo2r1WwyOytc+AYd18B0rSW9HI6QYPt6OlW1WudUz6DjDR39fWvPLNLskeepYlt8OaB8bNvzH2p1h9pJAA6+CKsOTz6ku+LuJ3pxQsRTbp2uOz71M4T7fooxZlltJ9BNCgAzKOsngBxS66ufOOn4rdG9PFyrr3nnOa34G8/L6OpRJScmTl6C8lTNf3/wDCUqmrVUatVAXFylzOyFsnXuUrub6FReX0JDd4l0qzFh2L3sXeUa6zWrfSt9164lXLC5zUB9NvuuXl1MU8Z0Uz6NR5Kf8As3emf7lNbUiVg/Ji6LJ3pn+6xbS2rc4DpXH8lfusS61WhrZ4Pm1KIvsJDWyE4sQAwTwSvGMZa0HXZtUuqro68YY46aEb6Mp7VYXUWHZlEa742exIMExNlVxk68FpWvlhaNY1A4o6io9mYsKhtpmExy2zExUDCHTrtgnQ90rOX05XU942kbHSdvRPBafGr0E5wZiWnmkTxa7pie5Jr90y9oAboWgS531SNvUulhppLYnIhLbk5HB0hjW5uJ00SylWaQ4xmzEgcRHFOGUzL/Nu0IBc0/J0ka6yEorWn5O8yJE7YGoOrYV0tPYkBgZoldZROfboOGuvBEXDZhwaBJ5xA2DpXK7MrWxvdr2Dd3pyYtrsGrUi13bBHDp6uleojXf17lJuoJO0xoD2azuVbDlnbzTAnbB3IwTX8j8L89Udzi0tGhGuvSOC22G3rqDw2sMhOjXj4D+o8ejash5NrvnunoHYvpL6LXNLXAOB2giQexcPy8rnI5r0Jr+WwxlcuEgz1KWSdpSZuGPpmaD9P/jqSW/Vf8JvbKOoXuwVA6meMZ2djm/aoanr8X0Pm2/5BdS36ZVJs9JiV2pXaNjg7qIXWXECZPVqPWkJqX+RREvI9T7BnUjwQ9ZhV9XER19pQb8YIOjW9sqzFi5+t6L1/p71un2V0LfOYBE8XENARtlYlziM7Axh5zi7Q9Dd5SC9xkl+uUnhTafsRltcvcRAAHA+A+0p14+DOJcOac0asX7QIJ5o0ABgH7vWgbu6NTbo3hsn7kJTbJk6nifs4K1TXW2bj3PfydVNWqvVaiX3NysmdmUz1zcpNe30b169vVmsRxFXYsOxe9ncQxFI619qhry9koVpldaMSlDZk9j1WaI+mPY5eUcaZFAfTHscvLzHGo8nt1ltHD9q73WLUUr+CD0r5vyaxDJRI+eT6gnlLFlDk8d1Toltfls+jX3LLLRgbY7QsJf4498idqnTxAHauVLBj9RoUOPHON9oo/3LfVEsEe5jwQdSvr2BUIpAkawvlWE25p1BOoBlfU7LE2+a7EjzK2i/x3yW0Z3lFhAaHOZvJcQdh11aszc0Sf0jTlLgJBmJGw6dW5bHEaxc0kHaeuVlb5hp/Al7dSWRzm/R49SHC3rR7Joy19bvbzgC7WSGSSI02727dsKitQFSiIDgcxDZ1AAPO02kax0SnN40VBLHCRu+w7xpKXVSGM527MRtmXtyuOnUD2LpTe9fZLU6KLeza6WjQHUu3c3QwD1JZeVWuEtJzAjJuG+dI13JrSrEvzSHBrWna07co8UuvqbAC9rACXkwI2EGNBpp0Jy9gIFbcc7TXTU6Eb/tlQAgkDbPYejsVFNxh0AAaiek8FZQacuven60DRoeTWIeaqg9i+r2WJsc0GV8MpVYK1/J9lSpHOMcFzPMwKvyfQKU/J9SpXDDvU3VRuSCztXNGpRwrQNq4zlfDCTj6OX1QcAs3iHKR1PRrvUCm99ciFiMfti/4Ks8fFNP8kL5VD3D0dr8r6hOhH+UKy3xOrU+E71AewLOUMPeDqFo8NpLpXEQtSevycz65v8A7Hdkwp/aM0SvD6Sd0GrlZq2xUtvthDVGpUXHPQdxXSEtjGyFzcJNe3ineXcLN4liCtw4ti2yvEcQWbvb2VK9vJSmrUldjFiSGTJ3PJR1rSQFEap1Z0023odKA+ULIoD6Y9jlxX8qG/q4+m33XLqQgmJsNdDO0+wItt3CVW95lbETrO1dN90etOTWuwGtj2liKb2N+SsW2/jd60Zb4/l+JP1vuQWpaFvHs+k2V4JBOqfVsYy09F8so8tw3bSn6/8AKiD5QwW5fMmPSfyqCsDb9D8NOFo+iYZieeddiCv7gwXN2g7+Cw1hy/FIz5kkcM/8qNufKg1wj8mj/E/kWfotVtIc6TXsYXXOM7DxH2qIqODCNDMy6NSOCzTuWY3Uv9f8qp/4r+YerP8AcqFDFbH35O3LzBldOunDpPagLm2a13OJgjUbUqdyl1+BH1vuVT8fna31/cmrYIflbPNGnq7VY94Igbkudj4ygCnHE5vuVTcZA+L6/uR7BaDitlyPvw2JXz04v831/cibXlIWbG/6vuS80K50DxZ9musTG2UsqY8BvXz53LwlsGn25/uS2vylLvin/N9yix+Il7B4s+nNxHPsKKpWOZfL8P5YOpH4E/Wj7FobXysZRrbk/wCJH/5XrwUv4Bcfs2ZwccFKlhcbllf+cjf7qf3o/gXP+cbf7qf3o/gSv0s30LeNm/tbeEe3QL5mPLO3+6n96P4F53lnB/8AFP70fwJT8XK/gJQz6JWqpXd3Kw1XyuT/AOOf3o/gQVfyl5v7Ej/E/lRx4tr2gXNGjxO+iVlb+9S+65XF/wASPrfcg6GLNNRvnG8zM3NqfgzztmuzgulixqfZs438llarKpKcvxDDyQcr2wTLWl5Dhm0zFwJGnDj3+ZfYeGRFQn5cvkTEwBpprEg9M77E0N0LbcJ3ZLthi1kA2mA4y4kF0k5nNDRMN2CJ8UVccprMEsyxHNkBwLRLicsNEnUbUu+wl0LeVY/Vx6Qe65eVmP8AKC0uaZEva6AWgaAOawgD4OyV5KS0a3s//9k=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4338638"/>
            <a:ext cx="25146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37" y="4367212"/>
            <a:ext cx="26003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91" y="4338638"/>
            <a:ext cx="152071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METODOLOGÍA</a:t>
            </a:r>
          </a:p>
        </p:txBody>
      </p:sp>
      <p:sp>
        <p:nvSpPr>
          <p:cNvPr id="11267" name="Rectangle 87"/>
          <p:cNvSpPr>
            <a:spLocks noChangeArrowheads="1"/>
          </p:cNvSpPr>
          <p:nvPr/>
        </p:nvSpPr>
        <p:spPr bwMode="auto">
          <a:xfrm>
            <a:off x="0" y="2560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grpSp>
        <p:nvGrpSpPr>
          <p:cNvPr id="11268" name="Group 68"/>
          <p:cNvGrpSpPr>
            <a:grpSpLocks/>
          </p:cNvGrpSpPr>
          <p:nvPr/>
        </p:nvGrpSpPr>
        <p:grpSpPr bwMode="auto">
          <a:xfrm>
            <a:off x="5148263" y="2698750"/>
            <a:ext cx="3644900" cy="2376488"/>
            <a:chOff x="6561" y="6457"/>
            <a:chExt cx="4140" cy="2700"/>
          </a:xfrm>
        </p:grpSpPr>
        <p:grpSp>
          <p:nvGrpSpPr>
            <p:cNvPr id="11270" name="Group 71"/>
            <p:cNvGrpSpPr>
              <a:grpSpLocks/>
            </p:cNvGrpSpPr>
            <p:nvPr/>
          </p:nvGrpSpPr>
          <p:grpSpPr bwMode="auto">
            <a:xfrm>
              <a:off x="7101" y="6644"/>
              <a:ext cx="3060" cy="2153"/>
              <a:chOff x="7101" y="6444"/>
              <a:chExt cx="3600" cy="2533"/>
            </a:xfrm>
          </p:grpSpPr>
          <p:grpSp>
            <p:nvGrpSpPr>
              <p:cNvPr id="11273" name="Group 79"/>
              <p:cNvGrpSpPr>
                <a:grpSpLocks/>
              </p:cNvGrpSpPr>
              <p:nvPr/>
            </p:nvGrpSpPr>
            <p:grpSpPr bwMode="auto">
              <a:xfrm>
                <a:off x="7101" y="6444"/>
                <a:ext cx="3600" cy="2533"/>
                <a:chOff x="3761" y="5688"/>
                <a:chExt cx="3968" cy="2830"/>
              </a:xfrm>
            </p:grpSpPr>
            <p:sp>
              <p:nvSpPr>
                <p:cNvPr id="11281" name="Oval 86"/>
                <p:cNvSpPr>
                  <a:spLocks noChangeArrowheads="1"/>
                </p:cNvSpPr>
                <p:nvPr/>
              </p:nvSpPr>
              <p:spPr bwMode="auto">
                <a:xfrm>
                  <a:off x="3761" y="5688"/>
                  <a:ext cx="3968" cy="283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2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5672" y="5688"/>
                  <a:ext cx="1" cy="283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3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5672" y="5986"/>
                  <a:ext cx="1322" cy="119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4" name="Line 83"/>
                <p:cNvSpPr>
                  <a:spLocks noChangeShapeType="1"/>
                </p:cNvSpPr>
                <p:nvPr/>
              </p:nvSpPr>
              <p:spPr bwMode="auto">
                <a:xfrm>
                  <a:off x="5672" y="7177"/>
                  <a:ext cx="1616" cy="74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5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4496" y="7177"/>
                  <a:ext cx="1176" cy="104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6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3761" y="7177"/>
                  <a:ext cx="1911" cy="14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  <p:sp>
              <p:nvSpPr>
                <p:cNvPr id="11287" name="Line 80"/>
                <p:cNvSpPr>
                  <a:spLocks noChangeShapeType="1"/>
                </p:cNvSpPr>
                <p:nvPr/>
              </p:nvSpPr>
              <p:spPr bwMode="auto">
                <a:xfrm flipH="1" flipV="1">
                  <a:off x="4349" y="6135"/>
                  <a:ext cx="1323" cy="104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CO"/>
                </a:p>
              </p:txBody>
            </p:sp>
          </p:grpSp>
          <p:sp>
            <p:nvSpPr>
              <p:cNvPr id="11274" name="Text Box 78"/>
              <p:cNvSpPr txBox="1">
                <a:spLocks noChangeArrowheads="1"/>
              </p:cNvSpPr>
              <p:nvPr/>
            </p:nvSpPr>
            <p:spPr bwMode="auto">
              <a:xfrm>
                <a:off x="8901" y="662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1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75" name="Text Box 77"/>
              <p:cNvSpPr txBox="1">
                <a:spLocks noChangeArrowheads="1"/>
              </p:cNvSpPr>
              <p:nvPr/>
            </p:nvSpPr>
            <p:spPr bwMode="auto">
              <a:xfrm>
                <a:off x="9621" y="735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2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76" name="Text Box 76"/>
              <p:cNvSpPr txBox="1">
                <a:spLocks noChangeArrowheads="1"/>
              </p:cNvSpPr>
              <p:nvPr/>
            </p:nvSpPr>
            <p:spPr bwMode="auto">
              <a:xfrm>
                <a:off x="9081" y="825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3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77" name="Text Box 75"/>
              <p:cNvSpPr txBox="1">
                <a:spLocks noChangeArrowheads="1"/>
              </p:cNvSpPr>
              <p:nvPr/>
            </p:nvSpPr>
            <p:spPr bwMode="auto">
              <a:xfrm>
                <a:off x="8361" y="825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4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78" name="Text Box 74"/>
              <p:cNvSpPr txBox="1">
                <a:spLocks noChangeArrowheads="1"/>
              </p:cNvSpPr>
              <p:nvPr/>
            </p:nvSpPr>
            <p:spPr bwMode="auto">
              <a:xfrm>
                <a:off x="7641" y="789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5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79" name="Text Box 73"/>
              <p:cNvSpPr txBox="1">
                <a:spLocks noChangeArrowheads="1"/>
              </p:cNvSpPr>
              <p:nvPr/>
            </p:nvSpPr>
            <p:spPr bwMode="auto">
              <a:xfrm>
                <a:off x="7461" y="717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sz="1000" b="1">
                    <a:latin typeface="Tahoma" charset="0"/>
                    <a:cs typeface="Times New Roman" charset="0"/>
                  </a:rPr>
                  <a:t>6</a:t>
                </a:r>
                <a:endParaRPr lang="es-ES">
                  <a:cs typeface="Times New Roman" charset="0"/>
                </a:endParaRPr>
              </a:p>
            </p:txBody>
          </p:sp>
          <p:sp>
            <p:nvSpPr>
              <p:cNvPr id="11280" name="Text Box 72"/>
              <p:cNvSpPr txBox="1">
                <a:spLocks noChangeArrowheads="1"/>
              </p:cNvSpPr>
              <p:nvPr/>
            </p:nvSpPr>
            <p:spPr bwMode="auto">
              <a:xfrm>
                <a:off x="8181" y="6637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ヒラギノ角ゴ Pro W3" charset="-128"/>
                  </a:defRPr>
                </a:lvl9pPr>
              </a:lstStyle>
              <a:p>
                <a:pPr algn="l" eaLnBrk="1" hangingPunct="1"/>
                <a:r>
                  <a:rPr lang="es-ES" b="1">
                    <a:cs typeface="Times New Roman" charset="0"/>
                  </a:rPr>
                  <a:t>*</a:t>
                </a:r>
                <a:endParaRPr lang="es-ES">
                  <a:cs typeface="Times New Roman" charset="0"/>
                </a:endParaRPr>
              </a:p>
            </p:txBody>
          </p:sp>
        </p:grpSp>
        <p:sp>
          <p:nvSpPr>
            <p:cNvPr id="11271" name="AutoShape 70"/>
            <p:cNvSpPr>
              <a:spLocks noChangeArrowheads="1"/>
            </p:cNvSpPr>
            <p:nvPr/>
          </p:nvSpPr>
          <p:spPr bwMode="auto">
            <a:xfrm>
              <a:off x="10161" y="6637"/>
              <a:ext cx="540" cy="2520"/>
            </a:xfrm>
            <a:prstGeom prst="curvedLeftArrow">
              <a:avLst>
                <a:gd name="adj1" fmla="val 93333"/>
                <a:gd name="adj2" fmla="val 186667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1272" name="AutoShape 69"/>
            <p:cNvSpPr>
              <a:spLocks noChangeArrowheads="1"/>
            </p:cNvSpPr>
            <p:nvPr/>
          </p:nvSpPr>
          <p:spPr bwMode="auto">
            <a:xfrm rot="10800000">
              <a:off x="6561" y="6457"/>
              <a:ext cx="540" cy="2520"/>
            </a:xfrm>
            <a:prstGeom prst="curvedLeftArrow">
              <a:avLst>
                <a:gd name="adj1" fmla="val 93333"/>
                <a:gd name="adj2" fmla="val 186667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</p:grpSp>
      <p:sp>
        <p:nvSpPr>
          <p:cNvPr id="11269" name="Rectangle 95"/>
          <p:cNvSpPr>
            <a:spLocks noChangeArrowheads="1"/>
          </p:cNvSpPr>
          <p:nvPr/>
        </p:nvSpPr>
        <p:spPr bwMode="auto">
          <a:xfrm>
            <a:off x="493713" y="1335088"/>
            <a:ext cx="6651625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marL="536575" indent="-536575" algn="l">
              <a:spcBef>
                <a:spcPct val="35000"/>
              </a:spcBef>
              <a:spcAft>
                <a:spcPct val="35000"/>
              </a:spcAft>
            </a:pPr>
            <a:r>
              <a:rPr lang="es-ES" sz="2400" b="1">
                <a:solidFill>
                  <a:schemeClr val="accent2"/>
                </a:solidFill>
                <a:latin typeface="Tahoma" charset="0"/>
                <a:cs typeface="Times New Roman" charset="0"/>
              </a:rPr>
              <a:t>Estrategia del círculo o reloj metodológico</a:t>
            </a:r>
            <a:endParaRPr lang="es-ES" sz="2400">
              <a:solidFill>
                <a:schemeClr val="accent2"/>
              </a:solidFill>
              <a:latin typeface="Tahoma" charset="0"/>
              <a:cs typeface="Times New Roman" charset="0"/>
            </a:endParaRP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Grupo de Clase.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Taller de Aplicación.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Estudio Independiente.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Grupo Autónomo de estudio.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Método de discusión.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Tx/>
              <a:buAutoNum type="arabicPeriod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Método de conversación.</a:t>
            </a:r>
          </a:p>
          <a:p>
            <a:pPr marL="536575" indent="-536575" algn="l" eaLnBrk="0" hangingPunct="0">
              <a:spcBef>
                <a:spcPct val="35000"/>
              </a:spcBef>
              <a:spcAft>
                <a:spcPct val="35000"/>
              </a:spcAft>
              <a:buFont typeface="Symbol" charset="2"/>
              <a:buChar char=""/>
            </a:pPr>
            <a:r>
              <a:rPr lang="es-ES" sz="2400">
                <a:solidFill>
                  <a:schemeClr val="accent2"/>
                </a:solidFill>
                <a:cs typeface="Times New Roman" charset="0"/>
              </a:rPr>
              <a:t>Control y seguimiento.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ACTIVIDADES CLAVES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2560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8600" y="1192213"/>
            <a:ext cx="8737600" cy="47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Lecturas: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Exploración previa de las temáticas a tratar en la clase teórica (ver contenido programático)</a:t>
            </a:r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Laboratorio: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Desarrollo de las guías prácticas y presentación de ejercicios calificables en sala de sistemas.</a:t>
            </a:r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Desarrollo del Proyecto 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Etapa 1: entrega de fotos originales con documento de soporte. Semana 5</a:t>
            </a: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Etapa 2: entrega del primer avance de retoques digitales. Semana 10</a:t>
            </a:r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Entrega Final: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Entrega de los retoques digitales definitivos al proyecto con sustentación teórica escrita.</a:t>
            </a:r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Talleres Evaluativos</a:t>
            </a:r>
            <a:r>
              <a:rPr lang="es-ES" sz="1600">
                <a:solidFill>
                  <a:schemeClr val="accent2"/>
                </a:solidFill>
              </a:rPr>
              <a:t> </a:t>
            </a:r>
            <a:r>
              <a:rPr lang="es-ES" sz="1600" b="1">
                <a:solidFill>
                  <a:schemeClr val="accent2"/>
                </a:solidFill>
              </a:rPr>
              <a:t>1 y 2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Evaluaciones de seguimiento que se realizan en la semana 6 y la semana 11. Tienen un componente teórico y otro aplicativo</a:t>
            </a:r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endParaRPr lang="es-ES" sz="1600" b="1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 b="1">
                <a:solidFill>
                  <a:schemeClr val="accent2"/>
                </a:solidFill>
              </a:rPr>
              <a:t>Evaluación de Competencias:</a:t>
            </a:r>
            <a:endParaRPr lang="es-ES" sz="1600">
              <a:solidFill>
                <a:schemeClr val="accent2"/>
              </a:solidFill>
            </a:endParaRPr>
          </a:p>
          <a:p>
            <a:pPr algn="l" eaLnBrk="1" hangingPunct="1"/>
            <a:r>
              <a:rPr lang="es-ES" sz="1600">
                <a:solidFill>
                  <a:schemeClr val="accent2"/>
                </a:solidFill>
              </a:rPr>
              <a:t>Evaluación final tipo ECAES programada por la Vicerrectoría Académica en la última semana.</a:t>
            </a:r>
            <a:r>
              <a:rPr lang="es-CO" sz="1600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9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96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6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096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6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6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96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96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4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EVALUACIÓN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2560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4838" y="1327150"/>
            <a:ext cx="8229600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1325" indent="-441325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r>
              <a:rPr lang="es-ES" sz="2000">
                <a:solidFill>
                  <a:schemeClr val="accent2"/>
                </a:solidFill>
              </a:rPr>
              <a:t>El curso se evaluará con el desarrollo y cumplimiento del proceso académico, según los objetivos de la asignatura</a:t>
            </a: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r>
              <a:rPr lang="es-ES" sz="2000">
                <a:solidFill>
                  <a:schemeClr val="accent2"/>
                </a:solidFill>
              </a:rPr>
              <a:t>La valoración se hará de acuerdo a lo estipulado en el Reglamento Estudiantil (resolución No. 330 del Consejo Superior). </a:t>
            </a: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endParaRPr lang="es-ES" sz="200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endParaRPr lang="es-ES" sz="200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endParaRPr lang="es-ES" sz="200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endParaRPr lang="es-ES" sz="200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50000"/>
              </a:spcBef>
              <a:buFont typeface="Wingdings" charset="2"/>
              <a:buChar char="v"/>
            </a:pPr>
            <a:r>
              <a:rPr lang="es-CO" sz="2000">
                <a:solidFill>
                  <a:schemeClr val="accent2"/>
                </a:solidFill>
              </a:rPr>
              <a:t>El incumplimiento con el 20% o más de la asistencia le acarreará al estudiante una nota de 1.5 en la definitiva de la asignatura.</a:t>
            </a:r>
          </a:p>
        </p:txBody>
      </p:sp>
      <p:sp>
        <p:nvSpPr>
          <p:cNvPr id="15365" name="Line 195"/>
          <p:cNvSpPr>
            <a:spLocks noChangeShapeType="1"/>
          </p:cNvSpPr>
          <p:nvPr/>
        </p:nvSpPr>
        <p:spPr bwMode="auto">
          <a:xfrm>
            <a:off x="4857750" y="24622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5366" name="Line 221"/>
          <p:cNvSpPr>
            <a:spLocks noChangeShapeType="1"/>
          </p:cNvSpPr>
          <p:nvPr/>
        </p:nvSpPr>
        <p:spPr bwMode="auto">
          <a:xfrm>
            <a:off x="4841875" y="325437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5367" name="Line 222"/>
          <p:cNvSpPr>
            <a:spLocks noChangeShapeType="1"/>
          </p:cNvSpPr>
          <p:nvPr/>
        </p:nvSpPr>
        <p:spPr bwMode="auto">
          <a:xfrm>
            <a:off x="4841875" y="3475038"/>
            <a:ext cx="0" cy="0"/>
          </a:xfrm>
          <a:prstGeom prst="line">
            <a:avLst/>
          </a:prstGeom>
          <a:noFill/>
          <a:ln w="1651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5368" name="Line 223"/>
          <p:cNvSpPr>
            <a:spLocks noChangeShapeType="1"/>
          </p:cNvSpPr>
          <p:nvPr/>
        </p:nvSpPr>
        <p:spPr bwMode="auto">
          <a:xfrm>
            <a:off x="4857750" y="34750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graphicFrame>
        <p:nvGraphicFramePr>
          <p:cNvPr id="29978" name="Group 282"/>
          <p:cNvGraphicFramePr>
            <a:graphicFrameLocks noGrp="1"/>
          </p:cNvGraphicFramePr>
          <p:nvPr/>
        </p:nvGraphicFramePr>
        <p:xfrm>
          <a:off x="968375" y="2882900"/>
          <a:ext cx="7280275" cy="1238250"/>
        </p:xfrm>
        <a:graphic>
          <a:graphicData uri="http://schemas.openxmlformats.org/drawingml/2006/table">
            <a:tbl>
              <a:tblPr/>
              <a:tblGrid>
                <a:gridCol w="2716213"/>
                <a:gridCol w="1003300"/>
                <a:gridCol w="1038225"/>
                <a:gridCol w="965200"/>
                <a:gridCol w="1557337"/>
              </a:tblGrid>
              <a:tr h="3964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PROCESO ACADÉMICO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Módulo 01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Módulo 02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Módulo 03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Evaluación X competencias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424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Componente Teórico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20%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30%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35%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15%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65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7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Times New Roman" charset="0"/>
                        </a:rPr>
                        <a:t>Componente Práctico</a:t>
                      </a:r>
                      <a:endParaRPr kumimoji="0" lang="es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</a:endParaRPr>
                    </a:p>
                  </a:txBody>
                  <a:tcPr marT="45743" marB="45743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65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70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EVALUACIÓN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2560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CO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98438" y="1211263"/>
            <a:ext cx="5630862" cy="4690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1325" indent="-441325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None/>
            </a:pPr>
            <a:r>
              <a:rPr lang="es-ES" b="1" dirty="0">
                <a:solidFill>
                  <a:schemeClr val="accent2"/>
                </a:solidFill>
              </a:rPr>
              <a:t>Nota 1 = 20%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Parcial practico (40%)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Parciales teórico y aplicativo (40%) Semana 6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Exposición / informes (20%)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endParaRPr lang="es-CO" dirty="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None/>
            </a:pPr>
            <a:r>
              <a:rPr lang="es-ES" b="1" dirty="0">
                <a:solidFill>
                  <a:schemeClr val="accent2"/>
                </a:solidFill>
              </a:rPr>
              <a:t>Nota</a:t>
            </a:r>
            <a:r>
              <a:rPr lang="es-ES" dirty="0"/>
              <a:t> </a:t>
            </a:r>
            <a:r>
              <a:rPr lang="es-ES" b="1" dirty="0">
                <a:solidFill>
                  <a:schemeClr val="accent2"/>
                </a:solidFill>
              </a:rPr>
              <a:t>2</a:t>
            </a:r>
            <a:r>
              <a:rPr lang="es-ES" dirty="0"/>
              <a:t> </a:t>
            </a:r>
            <a:r>
              <a:rPr lang="es-ES" b="1" dirty="0">
                <a:solidFill>
                  <a:schemeClr val="accent2"/>
                </a:solidFill>
              </a:rPr>
              <a:t>= 30%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Parcial practico (50%)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Parciales teórico y aplicativo  (50%) Semana 11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None/>
            </a:pPr>
            <a:endParaRPr lang="es-CO" dirty="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None/>
            </a:pPr>
            <a:r>
              <a:rPr lang="es-ES" b="1" dirty="0">
                <a:solidFill>
                  <a:schemeClr val="accent2"/>
                </a:solidFill>
              </a:rPr>
              <a:t>Nota</a:t>
            </a:r>
            <a:r>
              <a:rPr lang="es-ES" dirty="0"/>
              <a:t> </a:t>
            </a:r>
            <a:r>
              <a:rPr lang="es-ES" b="1" dirty="0">
                <a:solidFill>
                  <a:schemeClr val="accent2"/>
                </a:solidFill>
              </a:rPr>
              <a:t>3</a:t>
            </a:r>
            <a:r>
              <a:rPr lang="es-ES" dirty="0"/>
              <a:t> </a:t>
            </a:r>
            <a:r>
              <a:rPr lang="es-ES" b="1" dirty="0">
                <a:solidFill>
                  <a:schemeClr val="accent2"/>
                </a:solidFill>
              </a:rPr>
              <a:t>= 35%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 smtClean="0">
                <a:solidFill>
                  <a:schemeClr val="accent2"/>
                </a:solidFill>
              </a:rPr>
              <a:t>Taller </a:t>
            </a:r>
            <a:r>
              <a:rPr lang="es-ES" dirty="0">
                <a:solidFill>
                  <a:schemeClr val="accent2"/>
                </a:solidFill>
              </a:rPr>
              <a:t>de repaso </a:t>
            </a:r>
            <a:r>
              <a:rPr lang="es-ES" dirty="0" err="1">
                <a:solidFill>
                  <a:schemeClr val="accent2"/>
                </a:solidFill>
              </a:rPr>
              <a:t>ECAES</a:t>
            </a:r>
            <a:r>
              <a:rPr lang="es-ES" dirty="0">
                <a:solidFill>
                  <a:schemeClr val="accent2"/>
                </a:solidFill>
              </a:rPr>
              <a:t> </a:t>
            </a:r>
            <a:r>
              <a:rPr lang="es-ES" dirty="0" smtClean="0">
                <a:solidFill>
                  <a:schemeClr val="accent2"/>
                </a:solidFill>
              </a:rPr>
              <a:t>(20%)</a:t>
            </a:r>
            <a:endParaRPr lang="es-ES" dirty="0">
              <a:solidFill>
                <a:schemeClr val="accent2"/>
              </a:solidFill>
            </a:endParaRP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Planteamiento del proyecto </a:t>
            </a:r>
            <a:r>
              <a:rPr lang="es-ES" dirty="0" smtClean="0">
                <a:solidFill>
                  <a:schemeClr val="accent2"/>
                </a:solidFill>
              </a:rPr>
              <a:t>(15%) </a:t>
            </a:r>
            <a:r>
              <a:rPr lang="es-ES" dirty="0">
                <a:solidFill>
                  <a:schemeClr val="accent2"/>
                </a:solidFill>
              </a:rPr>
              <a:t>Semana 4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Avance del proyecto </a:t>
            </a:r>
            <a:r>
              <a:rPr lang="es-ES" dirty="0" smtClean="0">
                <a:solidFill>
                  <a:schemeClr val="accent2"/>
                </a:solidFill>
              </a:rPr>
              <a:t>(15%) </a:t>
            </a:r>
            <a:r>
              <a:rPr lang="es-ES" dirty="0">
                <a:solidFill>
                  <a:schemeClr val="accent2"/>
                </a:solidFill>
              </a:rPr>
              <a:t>Semana 11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 dirty="0">
                <a:solidFill>
                  <a:schemeClr val="accent2"/>
                </a:solidFill>
              </a:rPr>
              <a:t>Entrega Final del proyecto </a:t>
            </a:r>
            <a:r>
              <a:rPr lang="es-ES" dirty="0" smtClean="0">
                <a:solidFill>
                  <a:schemeClr val="accent2"/>
                </a:solidFill>
              </a:rPr>
              <a:t>(50	%) </a:t>
            </a:r>
            <a:r>
              <a:rPr lang="es-ES" dirty="0">
                <a:solidFill>
                  <a:schemeClr val="accent2"/>
                </a:solidFill>
              </a:rPr>
              <a:t>Semana 16</a:t>
            </a:r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4857750" y="2462213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4841875" y="3254375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4841875" y="3475038"/>
            <a:ext cx="0" cy="0"/>
          </a:xfrm>
          <a:prstGeom prst="line">
            <a:avLst/>
          </a:prstGeom>
          <a:noFill/>
          <a:ln w="1651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857750" y="34750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40103" name="Text Box 167"/>
          <p:cNvSpPr txBox="1">
            <a:spLocks noChangeArrowheads="1"/>
          </p:cNvSpPr>
          <p:nvPr/>
        </p:nvSpPr>
        <p:spPr bwMode="auto">
          <a:xfrm>
            <a:off x="5399088" y="4043363"/>
            <a:ext cx="3106737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1325" indent="-441325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None/>
            </a:pPr>
            <a:r>
              <a:rPr lang="es-ES" b="1">
                <a:solidFill>
                  <a:schemeClr val="accent2"/>
                </a:solidFill>
              </a:rPr>
              <a:t>Nota</a:t>
            </a:r>
            <a:r>
              <a:rPr lang="es-ES"/>
              <a:t> </a:t>
            </a:r>
            <a:r>
              <a:rPr lang="es-ES" b="1">
                <a:solidFill>
                  <a:schemeClr val="accent2"/>
                </a:solidFill>
              </a:rPr>
              <a:t>4</a:t>
            </a:r>
            <a:r>
              <a:rPr lang="es-ES"/>
              <a:t> </a:t>
            </a:r>
            <a:r>
              <a:rPr lang="es-ES" b="1">
                <a:solidFill>
                  <a:schemeClr val="accent2"/>
                </a:solidFill>
              </a:rPr>
              <a:t>= 15%</a:t>
            </a:r>
          </a:p>
          <a:p>
            <a:pPr algn="l" eaLnBrk="1" hangingPunct="1">
              <a:spcBef>
                <a:spcPct val="10000"/>
              </a:spcBef>
              <a:spcAft>
                <a:spcPct val="10000"/>
              </a:spcAft>
              <a:buFont typeface="Wingdings" charset="2"/>
              <a:buChar char="v"/>
            </a:pPr>
            <a:r>
              <a:rPr lang="es-ES">
                <a:solidFill>
                  <a:schemeClr val="accent2"/>
                </a:solidFill>
              </a:rPr>
              <a:t>Parcial ECAES (100%)</a:t>
            </a:r>
            <a:endParaRPr lang="es-CO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9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9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9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9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94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99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94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9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94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0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0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40" grpId="0" build="p"/>
      <p:bldP spid="401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BIBLIOGRAFÍA</a:t>
            </a:r>
          </a:p>
        </p:txBody>
      </p:sp>
      <p:sp>
        <p:nvSpPr>
          <p:cNvPr id="18435" name="Line 7"/>
          <p:cNvSpPr>
            <a:spLocks noChangeShapeType="1"/>
          </p:cNvSpPr>
          <p:nvPr/>
        </p:nvSpPr>
        <p:spPr bwMode="auto">
          <a:xfrm>
            <a:off x="4841875" y="3475038"/>
            <a:ext cx="0" cy="0"/>
          </a:xfrm>
          <a:prstGeom prst="line">
            <a:avLst/>
          </a:prstGeom>
          <a:noFill/>
          <a:ln w="1651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8436" name="Line 8"/>
          <p:cNvSpPr>
            <a:spLocks noChangeShapeType="1"/>
          </p:cNvSpPr>
          <p:nvPr/>
        </p:nvSpPr>
        <p:spPr bwMode="auto">
          <a:xfrm>
            <a:off x="4857750" y="3475038"/>
            <a:ext cx="0" cy="0"/>
          </a:xfrm>
          <a:prstGeom prst="line">
            <a:avLst/>
          </a:prstGeom>
          <a:noFill/>
          <a:ln w="254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18437" name="9 CuadroTexto"/>
          <p:cNvSpPr txBox="1">
            <a:spLocks noChangeArrowheads="1"/>
          </p:cNvSpPr>
          <p:nvPr/>
        </p:nvSpPr>
        <p:spPr bwMode="auto">
          <a:xfrm>
            <a:off x="246063" y="1306513"/>
            <a:ext cx="858837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/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ES"/>
              <a:t>371.3078 G984a 21</a:t>
            </a:r>
            <a:r>
              <a:rPr lang="es-ES" b="1"/>
              <a:t>	 </a:t>
            </a:r>
            <a:r>
              <a:rPr lang="es-ES" b="1" u="sng"/>
              <a:t>Autor Principal:</a:t>
            </a:r>
            <a:r>
              <a:rPr lang="es-ES"/>
              <a:t> Gutiérrez Martín, Alfonso</a:t>
            </a:r>
            <a:endParaRPr lang="es-CO"/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ES"/>
              <a:t>Alfabetización digital</a:t>
            </a:r>
            <a:r>
              <a:rPr lang="es-ES" b="1"/>
              <a:t>         </a:t>
            </a:r>
            <a:endParaRPr lang="es-CO"/>
          </a:p>
          <a:p>
            <a:pPr algn="l" eaLnBrk="1" hangingPunct="1"/>
            <a:r>
              <a:rPr lang="es-ES"/>
              <a:t>                           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ES"/>
              <a:t>752 H477p e.2	</a:t>
            </a:r>
            <a:r>
              <a:rPr lang="es-ES" b="1" u="sng"/>
              <a:t>Autor Principal:</a:t>
            </a:r>
            <a:r>
              <a:rPr lang="es-ES"/>
              <a:t> Eva Heller</a:t>
            </a:r>
            <a:endParaRPr lang="es-CO"/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ES"/>
              <a:t>Psicología del color</a:t>
            </a:r>
            <a:r>
              <a:rPr lang="es-ES" b="1"/>
              <a:t>   	</a:t>
            </a:r>
            <a:endParaRPr lang="es-CO"/>
          </a:p>
          <a:p>
            <a:pPr algn="l" eaLnBrk="1" hangingPunct="1"/>
            <a:r>
              <a:rPr lang="es-ES"/>
              <a:t>                        </a:t>
            </a:r>
            <a:r>
              <a:rPr lang="es-ES" b="1"/>
              <a:t>	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CO"/>
              <a:t>001.553 D679s	</a:t>
            </a:r>
            <a:r>
              <a:rPr lang="es-ES" b="1" u="sng"/>
              <a:t>Autor Principal:</a:t>
            </a:r>
            <a:r>
              <a:rPr lang="es-ES"/>
              <a:t> </a:t>
            </a:r>
            <a:r>
              <a:rPr lang="es-CO"/>
              <a:t>Dondis, Donis A</a:t>
            </a:r>
            <a:r>
              <a:rPr lang="es-ES" b="1"/>
              <a:t> </a:t>
            </a:r>
            <a:endParaRPr lang="es-CO"/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CO"/>
              <a:t>La sintaxis de la imagen</a:t>
            </a:r>
            <a:r>
              <a:rPr lang="es-ES" b="1"/>
              <a:t>	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CO"/>
              <a:t>001.553 T255</a:t>
            </a:r>
            <a:r>
              <a:rPr lang="es-ES"/>
              <a:t>	</a:t>
            </a:r>
            <a:r>
              <a:rPr lang="es-ES" b="1" u="sng"/>
              <a:t>Autor Principal:</a:t>
            </a:r>
            <a:r>
              <a:rPr lang="es-ES"/>
              <a:t> </a:t>
            </a:r>
            <a:r>
              <a:rPr lang="es-CO"/>
              <a:t>Coll-Vinent, Robert</a:t>
            </a:r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CO"/>
              <a:t>Las técnicas de la imagen</a:t>
            </a:r>
            <a:r>
              <a:rPr lang="es-ES" b="1"/>
              <a:t>	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ES"/>
              <a:t>006.6 S648e	</a:t>
            </a:r>
            <a:r>
              <a:rPr lang="es-ES" b="1" u="sng"/>
              <a:t>Autor Principal: </a:t>
            </a:r>
            <a:r>
              <a:rPr lang="es-ES"/>
              <a:t>Smith, Geoffrey.</a:t>
            </a:r>
            <a:endParaRPr lang="es-CO"/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ES"/>
              <a:t>Efectos y diseño de texturas 3D con Photoshop.</a:t>
            </a:r>
            <a:r>
              <a:rPr lang="es-ES" b="1"/>
              <a:t>	</a:t>
            </a:r>
            <a:endParaRPr lang="es-CO"/>
          </a:p>
          <a:p>
            <a:pPr algn="l" eaLnBrk="1" hangingPunct="1"/>
            <a:r>
              <a:rPr lang="es-ES"/>
              <a:t> </a:t>
            </a:r>
            <a:endParaRPr lang="es-CO"/>
          </a:p>
          <a:p>
            <a:pPr algn="l" eaLnBrk="1" hangingPunct="1"/>
            <a:r>
              <a:rPr lang="es-ES" b="1"/>
              <a:t> </a:t>
            </a:r>
            <a:r>
              <a:rPr lang="es-ES" b="1" u="sng">
                <a:hlinkClick r:id="rId2"/>
              </a:rPr>
              <a:t>Clasificación</a:t>
            </a:r>
            <a:r>
              <a:rPr lang="es-ES" b="1"/>
              <a:t>: </a:t>
            </a:r>
            <a:r>
              <a:rPr lang="es-ES"/>
              <a:t>004.67 F363p 21	</a:t>
            </a:r>
            <a:r>
              <a:rPr lang="es-ES" b="1" u="sng"/>
              <a:t>Autor Principal:</a:t>
            </a:r>
            <a:r>
              <a:rPr lang="es-ES"/>
              <a:t> Fernández-Coca, Antonio</a:t>
            </a:r>
            <a:r>
              <a:rPr lang="es-ES" b="1"/>
              <a:t> </a:t>
            </a:r>
            <a:endParaRPr lang="es-CO"/>
          </a:p>
          <a:p>
            <a:pPr algn="l" eaLnBrk="1" hangingPunct="1"/>
            <a:r>
              <a:rPr lang="es-ES" b="1" u="sng">
                <a:hlinkClick r:id="rId3"/>
              </a:rPr>
              <a:t>Título</a:t>
            </a:r>
            <a:r>
              <a:rPr lang="es-ES" b="1"/>
              <a:t>: </a:t>
            </a:r>
            <a:r>
              <a:rPr lang="es-ES"/>
              <a:t>Producción y diseño gráfico para la World Wide Web</a:t>
            </a:r>
            <a:r>
              <a:rPr lang="es-ES" b="1"/>
              <a:t>	</a:t>
            </a:r>
            <a:endParaRPr lang="es-CO"/>
          </a:p>
          <a:p>
            <a:pPr algn="l" eaLnBrk="1" hangingPunct="1"/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42925" y="1489075"/>
            <a:ext cx="8158163" cy="4154488"/>
            <a:chOff x="342" y="938"/>
            <a:chExt cx="5139" cy="2617"/>
          </a:xfrm>
        </p:grpSpPr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342" y="958"/>
              <a:ext cx="2318" cy="2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ASIGNATURA: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CÓDIGO: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ÁREA DE FORMACIÓN: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COMPONENTE: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CRÉDITOS: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DOCENTE:</a:t>
              </a:r>
              <a:endParaRPr lang="es-ES" sz="2400" b="1">
                <a:solidFill>
                  <a:schemeClr val="accent2"/>
                </a:solidFill>
              </a:endParaRPr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2848" y="938"/>
              <a:ext cx="2633" cy="2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Gráfica Digital II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325234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Básica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Comunicativo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>
                  <a:solidFill>
                    <a:schemeClr val="accent2"/>
                  </a:solidFill>
                </a:rPr>
                <a:t>3</a:t>
              </a: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>
                  <a:solidFill>
                    <a:schemeClr val="accent2"/>
                  </a:solidFill>
                </a:rPr>
                <a:t>Diego Fdo. Villalobos Garrido</a:t>
              </a:r>
            </a:p>
          </p:txBody>
        </p:sp>
      </p:grp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66788" y="395288"/>
            <a:ext cx="45291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GENERALIDADES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66788" y="395288"/>
            <a:ext cx="45291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MISIÓN UAO</a:t>
            </a:r>
          </a:p>
        </p:txBody>
      </p:sp>
      <p:pic>
        <p:nvPicPr>
          <p:cNvPr id="4" name="Picture 8" descr="LOGOUA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08951"/>
            <a:ext cx="1838547" cy="1681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 rot="16200000">
            <a:off x="2672645" y="2465263"/>
            <a:ext cx="2353182" cy="2680152"/>
          </a:xfrm>
          <a:prstGeom prst="rect">
            <a:avLst/>
          </a:prstGeom>
          <a:noFill/>
        </p:spPr>
        <p:txBody>
          <a:bodyPr wrap="none" rtlCol="0">
            <a:prstTxWarp prst="textCircle">
              <a:avLst>
                <a:gd name="adj" fmla="val 10976349"/>
              </a:avLst>
            </a:prstTxWarp>
            <a:spAutoFit/>
          </a:bodyPr>
          <a:lstStyle/>
          <a:p>
            <a:r>
              <a:rPr lang="es-CO" sz="2800" dirty="0" smtClean="0">
                <a:solidFill>
                  <a:schemeClr val="accent6"/>
                </a:solidFill>
              </a:rPr>
              <a:t>Integrar con perspectiva internacional</a:t>
            </a:r>
            <a:endParaRPr lang="es-CO" sz="2800" dirty="0">
              <a:solidFill>
                <a:schemeClr val="accent6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052743" y="3108951"/>
            <a:ext cx="979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 smtClean="0">
                <a:solidFill>
                  <a:srgbClr val="C00000"/>
                </a:solidFill>
              </a:rPr>
              <a:t>Docencia</a:t>
            </a:r>
            <a:endParaRPr lang="es-CO" sz="1400" b="1" dirty="0">
              <a:solidFill>
                <a:srgbClr val="C0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606617" y="3427350"/>
            <a:ext cx="13260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 smtClean="0">
                <a:solidFill>
                  <a:srgbClr val="C00000"/>
                </a:solidFill>
              </a:rPr>
              <a:t>Investigación</a:t>
            </a:r>
            <a:endParaRPr lang="es-CO" sz="1400" b="1" dirty="0">
              <a:solidFill>
                <a:srgbClr val="C0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10169" y="3805997"/>
            <a:ext cx="10390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 smtClean="0">
                <a:solidFill>
                  <a:srgbClr val="C00000"/>
                </a:solidFill>
              </a:rPr>
              <a:t>Extensión</a:t>
            </a:r>
            <a:endParaRPr lang="es-CO" sz="1400" b="1" dirty="0">
              <a:solidFill>
                <a:srgbClr val="C0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15336" y="4221052"/>
            <a:ext cx="17059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b="1" dirty="0" smtClean="0">
                <a:solidFill>
                  <a:srgbClr val="C00000"/>
                </a:solidFill>
              </a:rPr>
              <a:t>Proyección social</a:t>
            </a:r>
            <a:endParaRPr lang="es-CO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2890162023"/>
              </p:ext>
            </p:extLst>
          </p:nvPr>
        </p:nvGraphicFramePr>
        <p:xfrm>
          <a:off x="5268685" y="2209219"/>
          <a:ext cx="4058669" cy="3219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7 Igual que"/>
          <p:cNvSpPr/>
          <p:nvPr/>
        </p:nvSpPr>
        <p:spPr bwMode="auto">
          <a:xfrm>
            <a:off x="1471898" y="3210909"/>
            <a:ext cx="820381" cy="1248229"/>
          </a:xfrm>
          <a:prstGeom prst="mathEqual">
            <a:avLst>
              <a:gd name="adj1" fmla="val 13078"/>
              <a:gd name="adj2" fmla="val 4783"/>
            </a:avLst>
          </a:prstGeom>
          <a:solidFill>
            <a:srgbClr val="6633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45291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INTRODUCCIÓN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2" y="1711098"/>
            <a:ext cx="8976654" cy="3592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45291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PRESENTACIÓN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897737198"/>
              </p:ext>
            </p:extLst>
          </p:nvPr>
        </p:nvGraphicFramePr>
        <p:xfrm>
          <a:off x="324871" y="1020763"/>
          <a:ext cx="8557872" cy="5234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OBJETIVO GENERAL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00113" y="1138238"/>
            <a:ext cx="7380287" cy="368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just" eaLnBrk="1" hangingPunct="1">
              <a:lnSpc>
                <a:spcPct val="160000"/>
              </a:lnSpc>
            </a:pPr>
            <a:r>
              <a:rPr lang="es-ES" sz="3000">
                <a:solidFill>
                  <a:schemeClr val="accent2"/>
                </a:solidFill>
                <a:cs typeface="Times New Roman" charset="0"/>
              </a:rPr>
              <a:t>Adquirir las competencias conceptuales y técnicas básicas para la producción de mensajes visuales basados en imagen digital para la solución de problemas comunicativos</a:t>
            </a:r>
            <a:endParaRPr lang="es-CO" sz="3000">
              <a:solidFill>
                <a:schemeClr val="accent2"/>
              </a:solidFill>
              <a:cs typeface="Times New Roman" charset="0"/>
            </a:endParaRPr>
          </a:p>
        </p:txBody>
      </p:sp>
      <p:pic>
        <p:nvPicPr>
          <p:cNvPr id="6150" name="Picture 6" descr="cocaco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575" y="4367213"/>
            <a:ext cx="3006725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OBJETIVOS ESPECÍFICOS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04838" y="1290638"/>
            <a:ext cx="8229600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0225" indent="-530225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just" eaLnBrk="1" hangingPunct="1">
              <a:spcBef>
                <a:spcPct val="35000"/>
              </a:spcBef>
              <a:spcAft>
                <a:spcPct val="50000"/>
              </a:spcAft>
              <a:buFont typeface="Wingdings" charset="2"/>
              <a:buChar char="ü"/>
            </a:pPr>
            <a:r>
              <a:rPr lang="es-ES" sz="2400">
                <a:solidFill>
                  <a:schemeClr val="accent2"/>
                </a:solidFill>
              </a:rPr>
              <a:t>Comprender la naturaleza de la comunicación visual, componentes y principios.</a:t>
            </a:r>
            <a:endParaRPr lang="es-CO" sz="24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35000"/>
              </a:spcBef>
              <a:spcAft>
                <a:spcPct val="50000"/>
              </a:spcAft>
              <a:buFont typeface="Wingdings" charset="2"/>
              <a:buChar char="ü"/>
            </a:pPr>
            <a:r>
              <a:rPr lang="es-ES" sz="2400">
                <a:solidFill>
                  <a:schemeClr val="accent2"/>
                </a:solidFill>
              </a:rPr>
              <a:t>Analizar e identificar las diferentes variables presentes en un problema de comunicación visual.</a:t>
            </a:r>
            <a:endParaRPr lang="es-CO" sz="24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35000"/>
              </a:spcBef>
              <a:spcAft>
                <a:spcPct val="50000"/>
              </a:spcAft>
              <a:buFont typeface="Wingdings" charset="2"/>
              <a:buChar char="ü"/>
            </a:pPr>
            <a:r>
              <a:rPr lang="es-ES" sz="2400">
                <a:solidFill>
                  <a:schemeClr val="accent2"/>
                </a:solidFill>
              </a:rPr>
              <a:t>Fomentar el desarrollo de competencias argumentativas en la producción y socialización de mensajes visuales.</a:t>
            </a:r>
            <a:endParaRPr lang="es-CO" sz="240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35000"/>
              </a:spcBef>
              <a:spcAft>
                <a:spcPct val="50000"/>
              </a:spcAft>
              <a:buFont typeface="Wingdings" charset="2"/>
              <a:buChar char="ü"/>
            </a:pPr>
            <a:r>
              <a:rPr lang="es-ES" sz="2400">
                <a:solidFill>
                  <a:schemeClr val="accent2"/>
                </a:solidFill>
              </a:rPr>
              <a:t>Desarrollar competencias técnicas en la producción de  imágenes digitales para la solución de problemas comunicativos</a:t>
            </a:r>
            <a:endParaRPr lang="es-CO" sz="24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REQUERIMIENTOS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79425" y="1833563"/>
            <a:ext cx="8177213" cy="330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812800" indent="-633413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lvl="1" algn="just" eaLnBrk="1" hangingPunct="1">
              <a:lnSpc>
                <a:spcPct val="130000"/>
              </a:lnSpc>
              <a:spcBef>
                <a:spcPct val="55000"/>
              </a:spcBef>
              <a:spcAft>
                <a:spcPct val="55000"/>
              </a:spcAft>
              <a:buFont typeface="Wingdings" charset="2"/>
              <a:buChar char="ü"/>
            </a:pPr>
            <a:r>
              <a:rPr lang="es-ES" sz="2400" dirty="0" smtClean="0">
                <a:solidFill>
                  <a:schemeClr val="accent2"/>
                </a:solidFill>
              </a:rPr>
              <a:t>Gráfica digital I</a:t>
            </a:r>
          </a:p>
          <a:p>
            <a:pPr lvl="1" algn="just" eaLnBrk="1" hangingPunct="1">
              <a:lnSpc>
                <a:spcPct val="130000"/>
              </a:lnSpc>
              <a:spcBef>
                <a:spcPct val="55000"/>
              </a:spcBef>
              <a:spcAft>
                <a:spcPct val="55000"/>
              </a:spcAft>
              <a:buFont typeface="Wingdings" charset="2"/>
              <a:buChar char="ü"/>
            </a:pPr>
            <a:r>
              <a:rPr lang="es-ES" sz="2400" dirty="0" smtClean="0">
                <a:solidFill>
                  <a:schemeClr val="accent2"/>
                </a:solidFill>
              </a:rPr>
              <a:t>Conocer de: </a:t>
            </a:r>
            <a:r>
              <a:rPr lang="es-ES" sz="2400" dirty="0">
                <a:solidFill>
                  <a:schemeClr val="accent2"/>
                </a:solidFill>
              </a:rPr>
              <a:t>paletas digitales de color, elementos básicos de composición y tecnologías de la </a:t>
            </a:r>
            <a:r>
              <a:rPr lang="es-ES" sz="2400" dirty="0" smtClean="0">
                <a:solidFill>
                  <a:schemeClr val="accent2"/>
                </a:solidFill>
              </a:rPr>
              <a:t>información.</a:t>
            </a:r>
            <a:endParaRPr lang="es-ES" sz="2400" dirty="0">
              <a:solidFill>
                <a:schemeClr val="accent2"/>
              </a:solidFill>
            </a:endParaRPr>
          </a:p>
          <a:p>
            <a:pPr lvl="1" algn="just" eaLnBrk="1" hangingPunct="1">
              <a:lnSpc>
                <a:spcPct val="130000"/>
              </a:lnSpc>
              <a:spcBef>
                <a:spcPct val="55000"/>
              </a:spcBef>
              <a:spcAft>
                <a:spcPct val="55000"/>
              </a:spcAft>
              <a:buFont typeface="Wingdings" charset="2"/>
              <a:buChar char="ü"/>
            </a:pPr>
            <a:r>
              <a:rPr lang="es-ES" sz="2400" dirty="0">
                <a:solidFill>
                  <a:schemeClr val="accent2"/>
                </a:solidFill>
              </a:rPr>
              <a:t>Permanente contacto con el sistema MOODLE</a:t>
            </a:r>
            <a:endParaRPr lang="es-CO" sz="2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66788" y="395288"/>
            <a:ext cx="78327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CONTENIDOS</a:t>
            </a:r>
          </a:p>
        </p:txBody>
      </p:sp>
      <p:sp>
        <p:nvSpPr>
          <p:cNvPr id="10" name="9 Documento"/>
          <p:cNvSpPr/>
          <p:nvPr/>
        </p:nvSpPr>
        <p:spPr bwMode="auto">
          <a:xfrm>
            <a:off x="1611313" y="1639888"/>
            <a:ext cx="5878512" cy="4252912"/>
          </a:xfrm>
          <a:prstGeom prst="flowChartDocument">
            <a:avLst/>
          </a:prstGeom>
          <a:noFill/>
          <a:ln w="1651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s-CO"/>
          </a:p>
        </p:txBody>
      </p:sp>
      <p:pic>
        <p:nvPicPr>
          <p:cNvPr id="1024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" t="56349" r="95538" b="39091"/>
          <a:stretch>
            <a:fillRect/>
          </a:stretch>
        </p:blipFill>
        <p:spPr bwMode="auto">
          <a:xfrm>
            <a:off x="2641600" y="2206625"/>
            <a:ext cx="2903538" cy="287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5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65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65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557</Words>
  <Application>Microsoft Office PowerPoint</Application>
  <PresentationFormat>Presentación en pantalla (4:3)</PresentationFormat>
  <Paragraphs>134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dfvillalobos</dc:creator>
  <cp:lastModifiedBy>Diego Fernando Villalobos Garrido</cp:lastModifiedBy>
  <cp:revision>47</cp:revision>
  <dcterms:created xsi:type="dcterms:W3CDTF">2007-01-26T21:20:10Z</dcterms:created>
  <dcterms:modified xsi:type="dcterms:W3CDTF">2014-01-27T14:11:05Z</dcterms:modified>
</cp:coreProperties>
</file>