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3" r:id="rId4"/>
    <p:sldId id="284" r:id="rId5"/>
  </p:sldIdLst>
  <p:sldSz cx="9144000" cy="6858000" type="screen4x3"/>
  <p:notesSz cx="6858000" cy="9144000"/>
  <p:defaultTextStyle>
    <a:defPPr>
      <a:defRPr lang="es-E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5565">
          <p15:clr>
            <a:srgbClr val="A4A3A4"/>
          </p15:clr>
        </p15:guide>
        <p15:guide id="3" pos="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99"/>
    <a:srgbClr val="990033"/>
    <a:srgbClr val="0033CC"/>
    <a:srgbClr val="663300"/>
    <a:srgbClr val="FF9900"/>
    <a:srgbClr val="009900"/>
    <a:srgbClr val="0066FF"/>
    <a:srgbClr val="FF5050"/>
    <a:srgbClr val="E60000"/>
    <a:srgbClr val="E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644" y="186"/>
      </p:cViewPr>
      <p:guideLst>
        <p:guide orient="horz" pos="2160"/>
        <p:guide pos="5565"/>
        <p:guide pos="3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18857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08777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58455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ítulo, 1 obje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113641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75208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44000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250429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98651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82577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61468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2571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56098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O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348179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7"/>
          <p:cNvGrpSpPr>
            <a:grpSpLocks/>
          </p:cNvGrpSpPr>
          <p:nvPr userDrawn="1"/>
        </p:nvGrpSpPr>
        <p:grpSpPr bwMode="auto">
          <a:xfrm>
            <a:off x="-3175" y="36513"/>
            <a:ext cx="9147175" cy="6804024"/>
            <a:chOff x="-2" y="23"/>
            <a:chExt cx="5762" cy="4286"/>
          </a:xfrm>
        </p:grpSpPr>
        <p:pic>
          <p:nvPicPr>
            <p:cNvPr id="1027" name="Picture 8" descr="LOGOUAO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15" y="3522"/>
              <a:ext cx="633" cy="5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8" name="Freeform 9"/>
            <p:cNvSpPr>
              <a:spLocks/>
            </p:cNvSpPr>
            <p:nvPr/>
          </p:nvSpPr>
          <p:spPr bwMode="auto">
            <a:xfrm>
              <a:off x="4774" y="3477"/>
              <a:ext cx="986" cy="675"/>
            </a:xfrm>
            <a:custGeom>
              <a:avLst/>
              <a:gdLst>
                <a:gd name="T0" fmla="*/ 1713 w 1972"/>
                <a:gd name="T1" fmla="*/ 1020 h 1350"/>
                <a:gd name="T2" fmla="*/ 1783 w 1972"/>
                <a:gd name="T3" fmla="*/ 857 h 1350"/>
                <a:gd name="T4" fmla="*/ 1808 w 1972"/>
                <a:gd name="T5" fmla="*/ 676 h 1350"/>
                <a:gd name="T6" fmla="*/ 1778 w 1972"/>
                <a:gd name="T7" fmla="*/ 475 h 1350"/>
                <a:gd name="T8" fmla="*/ 1693 w 1972"/>
                <a:gd name="T9" fmla="*/ 298 h 1350"/>
                <a:gd name="T10" fmla="*/ 1562 w 1972"/>
                <a:gd name="T11" fmla="*/ 154 h 1350"/>
                <a:gd name="T12" fmla="*/ 1395 w 1972"/>
                <a:gd name="T13" fmla="*/ 53 h 1350"/>
                <a:gd name="T14" fmla="*/ 1201 w 1972"/>
                <a:gd name="T15" fmla="*/ 3 h 1350"/>
                <a:gd name="T16" fmla="*/ 1197 w 1972"/>
                <a:gd name="T17" fmla="*/ 43 h 1350"/>
                <a:gd name="T18" fmla="*/ 1380 w 1972"/>
                <a:gd name="T19" fmla="*/ 90 h 1350"/>
                <a:gd name="T20" fmla="*/ 1537 w 1972"/>
                <a:gd name="T21" fmla="*/ 184 h 1350"/>
                <a:gd name="T22" fmla="*/ 1660 w 1972"/>
                <a:gd name="T23" fmla="*/ 320 h 1350"/>
                <a:gd name="T24" fmla="*/ 1739 w 1972"/>
                <a:gd name="T25" fmla="*/ 487 h 1350"/>
                <a:gd name="T26" fmla="*/ 1768 w 1972"/>
                <a:gd name="T27" fmla="*/ 676 h 1350"/>
                <a:gd name="T28" fmla="*/ 1742 w 1972"/>
                <a:gd name="T29" fmla="*/ 855 h 1350"/>
                <a:gd name="T30" fmla="*/ 1669 w 1972"/>
                <a:gd name="T31" fmla="*/ 1015 h 1350"/>
                <a:gd name="T32" fmla="*/ 1556 w 1972"/>
                <a:gd name="T33" fmla="*/ 1148 h 1350"/>
                <a:gd name="T34" fmla="*/ 1411 w 1972"/>
                <a:gd name="T35" fmla="*/ 1246 h 1350"/>
                <a:gd name="T36" fmla="*/ 1242 w 1972"/>
                <a:gd name="T37" fmla="*/ 1301 h 1350"/>
                <a:gd name="T38" fmla="*/ 1098 w 1972"/>
                <a:gd name="T39" fmla="*/ 1309 h 1350"/>
                <a:gd name="T40" fmla="*/ 965 w 1972"/>
                <a:gd name="T41" fmla="*/ 1287 h 1350"/>
                <a:gd name="T42" fmla="*/ 843 w 1972"/>
                <a:gd name="T43" fmla="*/ 1240 h 1350"/>
                <a:gd name="T44" fmla="*/ 733 w 1972"/>
                <a:gd name="T45" fmla="*/ 1168 h 1350"/>
                <a:gd name="T46" fmla="*/ 639 w 1972"/>
                <a:gd name="T47" fmla="*/ 1075 h 1350"/>
                <a:gd name="T48" fmla="*/ 567 w 1972"/>
                <a:gd name="T49" fmla="*/ 964 h 1350"/>
                <a:gd name="T50" fmla="*/ 522 w 1972"/>
                <a:gd name="T51" fmla="*/ 961 h 1350"/>
                <a:gd name="T52" fmla="*/ 560 w 1972"/>
                <a:gd name="T53" fmla="*/ 1031 h 1350"/>
                <a:gd name="T54" fmla="*/ 605 w 1972"/>
                <a:gd name="T55" fmla="*/ 1095 h 1350"/>
                <a:gd name="T56" fmla="*/ 192 w 1972"/>
                <a:gd name="T57" fmla="*/ 1155 h 1350"/>
                <a:gd name="T58" fmla="*/ 653 w 1972"/>
                <a:gd name="T59" fmla="*/ 1160 h 1350"/>
                <a:gd name="T60" fmla="*/ 683 w 1972"/>
                <a:gd name="T61" fmla="*/ 1181 h 1350"/>
                <a:gd name="T62" fmla="*/ 716 w 1972"/>
                <a:gd name="T63" fmla="*/ 1206 h 1350"/>
                <a:gd name="T64" fmla="*/ 773 w 1972"/>
                <a:gd name="T65" fmla="*/ 1246 h 1350"/>
                <a:gd name="T66" fmla="*/ 834 w 1972"/>
                <a:gd name="T67" fmla="*/ 1280 h 1350"/>
                <a:gd name="T68" fmla="*/ 898 w 1972"/>
                <a:gd name="T69" fmla="*/ 1308 h 1350"/>
                <a:gd name="T70" fmla="*/ 966 w 1972"/>
                <a:gd name="T71" fmla="*/ 1330 h 1350"/>
                <a:gd name="T72" fmla="*/ 1037 w 1972"/>
                <a:gd name="T73" fmla="*/ 1343 h 1350"/>
                <a:gd name="T74" fmla="*/ 1108 w 1972"/>
                <a:gd name="T75" fmla="*/ 1350 h 1350"/>
                <a:gd name="T76" fmla="*/ 1145 w 1972"/>
                <a:gd name="T77" fmla="*/ 1350 h 1350"/>
                <a:gd name="T78" fmla="*/ 1163 w 1972"/>
                <a:gd name="T79" fmla="*/ 1349 h 1350"/>
                <a:gd name="T80" fmla="*/ 1182 w 1972"/>
                <a:gd name="T81" fmla="*/ 1348 h 1350"/>
                <a:gd name="T82" fmla="*/ 1367 w 1972"/>
                <a:gd name="T83" fmla="*/ 1308 h 1350"/>
                <a:gd name="T84" fmla="*/ 1419 w 1972"/>
                <a:gd name="T85" fmla="*/ 1286 h 1350"/>
                <a:gd name="T86" fmla="*/ 1467 w 1972"/>
                <a:gd name="T87" fmla="*/ 1261 h 1350"/>
                <a:gd name="T88" fmla="*/ 1515 w 1972"/>
                <a:gd name="T89" fmla="*/ 1232 h 1350"/>
                <a:gd name="T90" fmla="*/ 1558 w 1972"/>
                <a:gd name="T91" fmla="*/ 1198 h 1350"/>
                <a:gd name="T92" fmla="*/ 1600 w 1972"/>
                <a:gd name="T93" fmla="*/ 1162 h 1350"/>
                <a:gd name="T94" fmla="*/ 1972 w 1972"/>
                <a:gd name="T95" fmla="*/ 1155 h 1350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1972" h="1350">
                  <a:moveTo>
                    <a:pt x="1644" y="1116"/>
                  </a:moveTo>
                  <a:lnTo>
                    <a:pt x="1681" y="1069"/>
                  </a:lnTo>
                  <a:lnTo>
                    <a:pt x="1713" y="1020"/>
                  </a:lnTo>
                  <a:lnTo>
                    <a:pt x="1740" y="968"/>
                  </a:lnTo>
                  <a:lnTo>
                    <a:pt x="1765" y="914"/>
                  </a:lnTo>
                  <a:lnTo>
                    <a:pt x="1783" y="857"/>
                  </a:lnTo>
                  <a:lnTo>
                    <a:pt x="1797" y="798"/>
                  </a:lnTo>
                  <a:lnTo>
                    <a:pt x="1806" y="738"/>
                  </a:lnTo>
                  <a:lnTo>
                    <a:pt x="1808" y="676"/>
                  </a:lnTo>
                  <a:lnTo>
                    <a:pt x="1805" y="607"/>
                  </a:lnTo>
                  <a:lnTo>
                    <a:pt x="1795" y="540"/>
                  </a:lnTo>
                  <a:lnTo>
                    <a:pt x="1778" y="475"/>
                  </a:lnTo>
                  <a:lnTo>
                    <a:pt x="1755" y="413"/>
                  </a:lnTo>
                  <a:lnTo>
                    <a:pt x="1727" y="353"/>
                  </a:lnTo>
                  <a:lnTo>
                    <a:pt x="1693" y="298"/>
                  </a:lnTo>
                  <a:lnTo>
                    <a:pt x="1654" y="246"/>
                  </a:lnTo>
                  <a:lnTo>
                    <a:pt x="1610" y="198"/>
                  </a:lnTo>
                  <a:lnTo>
                    <a:pt x="1562" y="154"/>
                  </a:lnTo>
                  <a:lnTo>
                    <a:pt x="1510" y="115"/>
                  </a:lnTo>
                  <a:lnTo>
                    <a:pt x="1455" y="82"/>
                  </a:lnTo>
                  <a:lnTo>
                    <a:pt x="1395" y="53"/>
                  </a:lnTo>
                  <a:lnTo>
                    <a:pt x="1333" y="30"/>
                  </a:lnTo>
                  <a:lnTo>
                    <a:pt x="1268" y="14"/>
                  </a:lnTo>
                  <a:lnTo>
                    <a:pt x="1201" y="3"/>
                  </a:lnTo>
                  <a:lnTo>
                    <a:pt x="1132" y="0"/>
                  </a:lnTo>
                  <a:lnTo>
                    <a:pt x="1132" y="39"/>
                  </a:lnTo>
                  <a:lnTo>
                    <a:pt x="1197" y="43"/>
                  </a:lnTo>
                  <a:lnTo>
                    <a:pt x="1260" y="52"/>
                  </a:lnTo>
                  <a:lnTo>
                    <a:pt x="1321" y="68"/>
                  </a:lnTo>
                  <a:lnTo>
                    <a:pt x="1380" y="90"/>
                  </a:lnTo>
                  <a:lnTo>
                    <a:pt x="1435" y="116"/>
                  </a:lnTo>
                  <a:lnTo>
                    <a:pt x="1488" y="149"/>
                  </a:lnTo>
                  <a:lnTo>
                    <a:pt x="1537" y="184"/>
                  </a:lnTo>
                  <a:lnTo>
                    <a:pt x="1582" y="226"/>
                  </a:lnTo>
                  <a:lnTo>
                    <a:pt x="1623" y="271"/>
                  </a:lnTo>
                  <a:lnTo>
                    <a:pt x="1660" y="320"/>
                  </a:lnTo>
                  <a:lnTo>
                    <a:pt x="1691" y="373"/>
                  </a:lnTo>
                  <a:lnTo>
                    <a:pt x="1719" y="428"/>
                  </a:lnTo>
                  <a:lnTo>
                    <a:pt x="1739" y="487"/>
                  </a:lnTo>
                  <a:lnTo>
                    <a:pt x="1755" y="548"/>
                  </a:lnTo>
                  <a:lnTo>
                    <a:pt x="1765" y="611"/>
                  </a:lnTo>
                  <a:lnTo>
                    <a:pt x="1768" y="676"/>
                  </a:lnTo>
                  <a:lnTo>
                    <a:pt x="1765" y="738"/>
                  </a:lnTo>
                  <a:lnTo>
                    <a:pt x="1757" y="798"/>
                  </a:lnTo>
                  <a:lnTo>
                    <a:pt x="1742" y="855"/>
                  </a:lnTo>
                  <a:lnTo>
                    <a:pt x="1722" y="912"/>
                  </a:lnTo>
                  <a:lnTo>
                    <a:pt x="1698" y="965"/>
                  </a:lnTo>
                  <a:lnTo>
                    <a:pt x="1669" y="1015"/>
                  </a:lnTo>
                  <a:lnTo>
                    <a:pt x="1636" y="1064"/>
                  </a:lnTo>
                  <a:lnTo>
                    <a:pt x="1598" y="1107"/>
                  </a:lnTo>
                  <a:lnTo>
                    <a:pt x="1556" y="1148"/>
                  </a:lnTo>
                  <a:lnTo>
                    <a:pt x="1511" y="1185"/>
                  </a:lnTo>
                  <a:lnTo>
                    <a:pt x="1463" y="1218"/>
                  </a:lnTo>
                  <a:lnTo>
                    <a:pt x="1411" y="1246"/>
                  </a:lnTo>
                  <a:lnTo>
                    <a:pt x="1357" y="1269"/>
                  </a:lnTo>
                  <a:lnTo>
                    <a:pt x="1300" y="1287"/>
                  </a:lnTo>
                  <a:lnTo>
                    <a:pt x="1242" y="1301"/>
                  </a:lnTo>
                  <a:lnTo>
                    <a:pt x="1181" y="1308"/>
                  </a:lnTo>
                  <a:lnTo>
                    <a:pt x="1098" y="1308"/>
                  </a:lnTo>
                  <a:lnTo>
                    <a:pt x="1098" y="1309"/>
                  </a:lnTo>
                  <a:lnTo>
                    <a:pt x="1053" y="1304"/>
                  </a:lnTo>
                  <a:lnTo>
                    <a:pt x="1009" y="1297"/>
                  </a:lnTo>
                  <a:lnTo>
                    <a:pt x="965" y="1287"/>
                  </a:lnTo>
                  <a:lnTo>
                    <a:pt x="924" y="1274"/>
                  </a:lnTo>
                  <a:lnTo>
                    <a:pt x="882" y="1258"/>
                  </a:lnTo>
                  <a:lnTo>
                    <a:pt x="843" y="1240"/>
                  </a:lnTo>
                  <a:lnTo>
                    <a:pt x="805" y="1218"/>
                  </a:lnTo>
                  <a:lnTo>
                    <a:pt x="768" y="1195"/>
                  </a:lnTo>
                  <a:lnTo>
                    <a:pt x="733" y="1168"/>
                  </a:lnTo>
                  <a:lnTo>
                    <a:pt x="700" y="1140"/>
                  </a:lnTo>
                  <a:lnTo>
                    <a:pt x="669" y="1109"/>
                  </a:lnTo>
                  <a:lnTo>
                    <a:pt x="639" y="1075"/>
                  </a:lnTo>
                  <a:lnTo>
                    <a:pt x="613" y="1040"/>
                  </a:lnTo>
                  <a:lnTo>
                    <a:pt x="589" y="1003"/>
                  </a:lnTo>
                  <a:lnTo>
                    <a:pt x="567" y="964"/>
                  </a:lnTo>
                  <a:lnTo>
                    <a:pt x="547" y="922"/>
                  </a:lnTo>
                  <a:lnTo>
                    <a:pt x="510" y="937"/>
                  </a:lnTo>
                  <a:lnTo>
                    <a:pt x="522" y="961"/>
                  </a:lnTo>
                  <a:lnTo>
                    <a:pt x="533" y="985"/>
                  </a:lnTo>
                  <a:lnTo>
                    <a:pt x="546" y="1008"/>
                  </a:lnTo>
                  <a:lnTo>
                    <a:pt x="560" y="1031"/>
                  </a:lnTo>
                  <a:lnTo>
                    <a:pt x="574" y="1053"/>
                  </a:lnTo>
                  <a:lnTo>
                    <a:pt x="589" y="1074"/>
                  </a:lnTo>
                  <a:lnTo>
                    <a:pt x="605" y="1095"/>
                  </a:lnTo>
                  <a:lnTo>
                    <a:pt x="621" y="1116"/>
                  </a:lnTo>
                  <a:lnTo>
                    <a:pt x="192" y="1116"/>
                  </a:lnTo>
                  <a:lnTo>
                    <a:pt x="192" y="1155"/>
                  </a:lnTo>
                  <a:lnTo>
                    <a:pt x="645" y="1155"/>
                  </a:lnTo>
                  <a:lnTo>
                    <a:pt x="647" y="1156"/>
                  </a:lnTo>
                  <a:lnTo>
                    <a:pt x="653" y="1160"/>
                  </a:lnTo>
                  <a:lnTo>
                    <a:pt x="661" y="1166"/>
                  </a:lnTo>
                  <a:lnTo>
                    <a:pt x="672" y="1173"/>
                  </a:lnTo>
                  <a:lnTo>
                    <a:pt x="683" y="1181"/>
                  </a:lnTo>
                  <a:lnTo>
                    <a:pt x="695" y="1190"/>
                  </a:lnTo>
                  <a:lnTo>
                    <a:pt x="706" y="1198"/>
                  </a:lnTo>
                  <a:lnTo>
                    <a:pt x="716" y="1206"/>
                  </a:lnTo>
                  <a:lnTo>
                    <a:pt x="0" y="1206"/>
                  </a:lnTo>
                  <a:lnTo>
                    <a:pt x="0" y="1246"/>
                  </a:lnTo>
                  <a:lnTo>
                    <a:pt x="773" y="1246"/>
                  </a:lnTo>
                  <a:lnTo>
                    <a:pt x="792" y="1258"/>
                  </a:lnTo>
                  <a:lnTo>
                    <a:pt x="813" y="1270"/>
                  </a:lnTo>
                  <a:lnTo>
                    <a:pt x="834" y="1280"/>
                  </a:lnTo>
                  <a:lnTo>
                    <a:pt x="856" y="1291"/>
                  </a:lnTo>
                  <a:lnTo>
                    <a:pt x="877" y="1300"/>
                  </a:lnTo>
                  <a:lnTo>
                    <a:pt x="898" y="1308"/>
                  </a:lnTo>
                  <a:lnTo>
                    <a:pt x="921" y="1316"/>
                  </a:lnTo>
                  <a:lnTo>
                    <a:pt x="943" y="1323"/>
                  </a:lnTo>
                  <a:lnTo>
                    <a:pt x="966" y="1330"/>
                  </a:lnTo>
                  <a:lnTo>
                    <a:pt x="989" y="1334"/>
                  </a:lnTo>
                  <a:lnTo>
                    <a:pt x="1012" y="1340"/>
                  </a:lnTo>
                  <a:lnTo>
                    <a:pt x="1037" y="1343"/>
                  </a:lnTo>
                  <a:lnTo>
                    <a:pt x="1060" y="1347"/>
                  </a:lnTo>
                  <a:lnTo>
                    <a:pt x="1084" y="1348"/>
                  </a:lnTo>
                  <a:lnTo>
                    <a:pt x="1108" y="1350"/>
                  </a:lnTo>
                  <a:lnTo>
                    <a:pt x="1132" y="1350"/>
                  </a:lnTo>
                  <a:lnTo>
                    <a:pt x="1139" y="1350"/>
                  </a:lnTo>
                  <a:lnTo>
                    <a:pt x="1145" y="1350"/>
                  </a:lnTo>
                  <a:lnTo>
                    <a:pt x="1152" y="1350"/>
                  </a:lnTo>
                  <a:lnTo>
                    <a:pt x="1158" y="1349"/>
                  </a:lnTo>
                  <a:lnTo>
                    <a:pt x="1163" y="1349"/>
                  </a:lnTo>
                  <a:lnTo>
                    <a:pt x="1169" y="1349"/>
                  </a:lnTo>
                  <a:lnTo>
                    <a:pt x="1176" y="1348"/>
                  </a:lnTo>
                  <a:lnTo>
                    <a:pt x="1182" y="1348"/>
                  </a:lnTo>
                  <a:lnTo>
                    <a:pt x="1769" y="1348"/>
                  </a:lnTo>
                  <a:lnTo>
                    <a:pt x="1769" y="1308"/>
                  </a:lnTo>
                  <a:lnTo>
                    <a:pt x="1367" y="1308"/>
                  </a:lnTo>
                  <a:lnTo>
                    <a:pt x="1385" y="1301"/>
                  </a:lnTo>
                  <a:lnTo>
                    <a:pt x="1402" y="1294"/>
                  </a:lnTo>
                  <a:lnTo>
                    <a:pt x="1419" y="1286"/>
                  </a:lnTo>
                  <a:lnTo>
                    <a:pt x="1435" y="1278"/>
                  </a:lnTo>
                  <a:lnTo>
                    <a:pt x="1451" y="1270"/>
                  </a:lnTo>
                  <a:lnTo>
                    <a:pt x="1467" y="1261"/>
                  </a:lnTo>
                  <a:lnTo>
                    <a:pt x="1484" y="1251"/>
                  </a:lnTo>
                  <a:lnTo>
                    <a:pt x="1499" y="1242"/>
                  </a:lnTo>
                  <a:lnTo>
                    <a:pt x="1515" y="1232"/>
                  </a:lnTo>
                  <a:lnTo>
                    <a:pt x="1530" y="1221"/>
                  </a:lnTo>
                  <a:lnTo>
                    <a:pt x="1544" y="1210"/>
                  </a:lnTo>
                  <a:lnTo>
                    <a:pt x="1558" y="1198"/>
                  </a:lnTo>
                  <a:lnTo>
                    <a:pt x="1572" y="1187"/>
                  </a:lnTo>
                  <a:lnTo>
                    <a:pt x="1586" y="1174"/>
                  </a:lnTo>
                  <a:lnTo>
                    <a:pt x="1600" y="1162"/>
                  </a:lnTo>
                  <a:lnTo>
                    <a:pt x="1613" y="1149"/>
                  </a:lnTo>
                  <a:lnTo>
                    <a:pt x="1613" y="1155"/>
                  </a:lnTo>
                  <a:lnTo>
                    <a:pt x="1972" y="1155"/>
                  </a:lnTo>
                  <a:lnTo>
                    <a:pt x="1972" y="1116"/>
                  </a:lnTo>
                  <a:lnTo>
                    <a:pt x="1644" y="1116"/>
                  </a:lnTo>
                  <a:close/>
                </a:path>
              </a:pathLst>
            </a:custGeom>
            <a:solidFill>
              <a:srgbClr val="E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O"/>
            </a:p>
          </p:txBody>
        </p:sp>
        <p:sp>
          <p:nvSpPr>
            <p:cNvPr id="1029" name="Rectangle 10"/>
            <p:cNvSpPr>
              <a:spLocks noChangeArrowheads="1"/>
            </p:cNvSpPr>
            <p:nvPr/>
          </p:nvSpPr>
          <p:spPr bwMode="auto">
            <a:xfrm>
              <a:off x="5097" y="4184"/>
              <a:ext cx="391" cy="20"/>
            </a:xfrm>
            <a:prstGeom prst="rect">
              <a:avLst/>
            </a:prstGeom>
            <a:solidFill>
              <a:srgbClr val="E60000"/>
            </a:solidFill>
            <a:ln w="9525">
              <a:solidFill>
                <a:srgbClr val="E6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CO"/>
            </a:p>
          </p:txBody>
        </p:sp>
        <p:sp>
          <p:nvSpPr>
            <p:cNvPr id="1030" name="Line 11"/>
            <p:cNvSpPr>
              <a:spLocks noChangeShapeType="1"/>
            </p:cNvSpPr>
            <p:nvPr/>
          </p:nvSpPr>
          <p:spPr bwMode="auto">
            <a:xfrm>
              <a:off x="-2" y="4065"/>
              <a:ext cx="4457" cy="0"/>
            </a:xfrm>
            <a:prstGeom prst="line">
              <a:avLst/>
            </a:prstGeom>
            <a:noFill/>
            <a:ln w="31750">
              <a:solidFill>
                <a:srgbClr val="E6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CO"/>
            </a:p>
          </p:txBody>
        </p:sp>
        <p:sp>
          <p:nvSpPr>
            <p:cNvPr id="1031" name="Text Box 12"/>
            <p:cNvSpPr txBox="1">
              <a:spLocks noChangeArrowheads="1"/>
            </p:cNvSpPr>
            <p:nvPr/>
          </p:nvSpPr>
          <p:spPr bwMode="auto">
            <a:xfrm>
              <a:off x="43" y="4096"/>
              <a:ext cx="4111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651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9pPr>
            </a:lstStyle>
            <a:p>
              <a:pPr algn="l" eaLnBrk="1" hangingPunct="1"/>
              <a:r>
                <a:rPr lang="es-CO" sz="1600" dirty="0" smtClean="0">
                  <a:solidFill>
                    <a:srgbClr val="E60000"/>
                  </a:solidFill>
                  <a:latin typeface="Arial Black" charset="0"/>
                </a:rPr>
                <a:t>GRÁFICA DIGITAL II  </a:t>
              </a:r>
              <a:r>
                <a:rPr lang="es-CO" sz="1600" dirty="0">
                  <a:solidFill>
                    <a:srgbClr val="E60000"/>
                  </a:solidFill>
                  <a:latin typeface="Arial Black" charset="0"/>
                </a:rPr>
                <a:t>-  Docente: Diego Fdo. Villalobos G.</a:t>
              </a:r>
              <a:endParaRPr lang="es-ES" sz="1600" dirty="0">
                <a:solidFill>
                  <a:srgbClr val="E60000"/>
                </a:solidFill>
                <a:latin typeface="Arial Black" charset="0"/>
              </a:endParaRPr>
            </a:p>
          </p:txBody>
        </p:sp>
        <p:sp>
          <p:nvSpPr>
            <p:cNvPr id="1032" name="Freeform 13"/>
            <p:cNvSpPr>
              <a:spLocks/>
            </p:cNvSpPr>
            <p:nvPr/>
          </p:nvSpPr>
          <p:spPr bwMode="auto">
            <a:xfrm flipH="1" flipV="1">
              <a:off x="0" y="23"/>
              <a:ext cx="986" cy="675"/>
            </a:xfrm>
            <a:custGeom>
              <a:avLst/>
              <a:gdLst>
                <a:gd name="T0" fmla="*/ 1713 w 1972"/>
                <a:gd name="T1" fmla="*/ 1020 h 1350"/>
                <a:gd name="T2" fmla="*/ 1783 w 1972"/>
                <a:gd name="T3" fmla="*/ 857 h 1350"/>
                <a:gd name="T4" fmla="*/ 1808 w 1972"/>
                <a:gd name="T5" fmla="*/ 676 h 1350"/>
                <a:gd name="T6" fmla="*/ 1778 w 1972"/>
                <a:gd name="T7" fmla="*/ 475 h 1350"/>
                <a:gd name="T8" fmla="*/ 1693 w 1972"/>
                <a:gd name="T9" fmla="*/ 298 h 1350"/>
                <a:gd name="T10" fmla="*/ 1562 w 1972"/>
                <a:gd name="T11" fmla="*/ 154 h 1350"/>
                <a:gd name="T12" fmla="*/ 1395 w 1972"/>
                <a:gd name="T13" fmla="*/ 53 h 1350"/>
                <a:gd name="T14" fmla="*/ 1201 w 1972"/>
                <a:gd name="T15" fmla="*/ 3 h 1350"/>
                <a:gd name="T16" fmla="*/ 1197 w 1972"/>
                <a:gd name="T17" fmla="*/ 43 h 1350"/>
                <a:gd name="T18" fmla="*/ 1380 w 1972"/>
                <a:gd name="T19" fmla="*/ 90 h 1350"/>
                <a:gd name="T20" fmla="*/ 1537 w 1972"/>
                <a:gd name="T21" fmla="*/ 184 h 1350"/>
                <a:gd name="T22" fmla="*/ 1660 w 1972"/>
                <a:gd name="T23" fmla="*/ 320 h 1350"/>
                <a:gd name="T24" fmla="*/ 1739 w 1972"/>
                <a:gd name="T25" fmla="*/ 487 h 1350"/>
                <a:gd name="T26" fmla="*/ 1768 w 1972"/>
                <a:gd name="T27" fmla="*/ 676 h 1350"/>
                <a:gd name="T28" fmla="*/ 1742 w 1972"/>
                <a:gd name="T29" fmla="*/ 855 h 1350"/>
                <a:gd name="T30" fmla="*/ 1669 w 1972"/>
                <a:gd name="T31" fmla="*/ 1015 h 1350"/>
                <a:gd name="T32" fmla="*/ 1556 w 1972"/>
                <a:gd name="T33" fmla="*/ 1148 h 1350"/>
                <a:gd name="T34" fmla="*/ 1411 w 1972"/>
                <a:gd name="T35" fmla="*/ 1246 h 1350"/>
                <a:gd name="T36" fmla="*/ 1242 w 1972"/>
                <a:gd name="T37" fmla="*/ 1301 h 1350"/>
                <a:gd name="T38" fmla="*/ 1098 w 1972"/>
                <a:gd name="T39" fmla="*/ 1309 h 1350"/>
                <a:gd name="T40" fmla="*/ 965 w 1972"/>
                <a:gd name="T41" fmla="*/ 1287 h 1350"/>
                <a:gd name="T42" fmla="*/ 843 w 1972"/>
                <a:gd name="T43" fmla="*/ 1240 h 1350"/>
                <a:gd name="T44" fmla="*/ 733 w 1972"/>
                <a:gd name="T45" fmla="*/ 1168 h 1350"/>
                <a:gd name="T46" fmla="*/ 639 w 1972"/>
                <a:gd name="T47" fmla="*/ 1075 h 1350"/>
                <a:gd name="T48" fmla="*/ 567 w 1972"/>
                <a:gd name="T49" fmla="*/ 964 h 1350"/>
                <a:gd name="T50" fmla="*/ 522 w 1972"/>
                <a:gd name="T51" fmla="*/ 961 h 1350"/>
                <a:gd name="T52" fmla="*/ 560 w 1972"/>
                <a:gd name="T53" fmla="*/ 1031 h 1350"/>
                <a:gd name="T54" fmla="*/ 605 w 1972"/>
                <a:gd name="T55" fmla="*/ 1095 h 1350"/>
                <a:gd name="T56" fmla="*/ 192 w 1972"/>
                <a:gd name="T57" fmla="*/ 1155 h 1350"/>
                <a:gd name="T58" fmla="*/ 653 w 1972"/>
                <a:gd name="T59" fmla="*/ 1160 h 1350"/>
                <a:gd name="T60" fmla="*/ 683 w 1972"/>
                <a:gd name="T61" fmla="*/ 1181 h 1350"/>
                <a:gd name="T62" fmla="*/ 716 w 1972"/>
                <a:gd name="T63" fmla="*/ 1206 h 1350"/>
                <a:gd name="T64" fmla="*/ 773 w 1972"/>
                <a:gd name="T65" fmla="*/ 1246 h 1350"/>
                <a:gd name="T66" fmla="*/ 834 w 1972"/>
                <a:gd name="T67" fmla="*/ 1280 h 1350"/>
                <a:gd name="T68" fmla="*/ 898 w 1972"/>
                <a:gd name="T69" fmla="*/ 1308 h 1350"/>
                <a:gd name="T70" fmla="*/ 966 w 1972"/>
                <a:gd name="T71" fmla="*/ 1330 h 1350"/>
                <a:gd name="T72" fmla="*/ 1037 w 1972"/>
                <a:gd name="T73" fmla="*/ 1343 h 1350"/>
                <a:gd name="T74" fmla="*/ 1108 w 1972"/>
                <a:gd name="T75" fmla="*/ 1350 h 1350"/>
                <a:gd name="T76" fmla="*/ 1145 w 1972"/>
                <a:gd name="T77" fmla="*/ 1350 h 1350"/>
                <a:gd name="T78" fmla="*/ 1163 w 1972"/>
                <a:gd name="T79" fmla="*/ 1349 h 1350"/>
                <a:gd name="T80" fmla="*/ 1182 w 1972"/>
                <a:gd name="T81" fmla="*/ 1348 h 1350"/>
                <a:gd name="T82" fmla="*/ 1367 w 1972"/>
                <a:gd name="T83" fmla="*/ 1308 h 1350"/>
                <a:gd name="T84" fmla="*/ 1419 w 1972"/>
                <a:gd name="T85" fmla="*/ 1286 h 1350"/>
                <a:gd name="T86" fmla="*/ 1467 w 1972"/>
                <a:gd name="T87" fmla="*/ 1261 h 1350"/>
                <a:gd name="T88" fmla="*/ 1515 w 1972"/>
                <a:gd name="T89" fmla="*/ 1232 h 1350"/>
                <a:gd name="T90" fmla="*/ 1558 w 1972"/>
                <a:gd name="T91" fmla="*/ 1198 h 1350"/>
                <a:gd name="T92" fmla="*/ 1600 w 1972"/>
                <a:gd name="T93" fmla="*/ 1162 h 1350"/>
                <a:gd name="T94" fmla="*/ 1972 w 1972"/>
                <a:gd name="T95" fmla="*/ 1155 h 1350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1972" h="1350">
                  <a:moveTo>
                    <a:pt x="1644" y="1116"/>
                  </a:moveTo>
                  <a:lnTo>
                    <a:pt x="1681" y="1069"/>
                  </a:lnTo>
                  <a:lnTo>
                    <a:pt x="1713" y="1020"/>
                  </a:lnTo>
                  <a:lnTo>
                    <a:pt x="1740" y="968"/>
                  </a:lnTo>
                  <a:lnTo>
                    <a:pt x="1765" y="914"/>
                  </a:lnTo>
                  <a:lnTo>
                    <a:pt x="1783" y="857"/>
                  </a:lnTo>
                  <a:lnTo>
                    <a:pt x="1797" y="798"/>
                  </a:lnTo>
                  <a:lnTo>
                    <a:pt x="1806" y="738"/>
                  </a:lnTo>
                  <a:lnTo>
                    <a:pt x="1808" y="676"/>
                  </a:lnTo>
                  <a:lnTo>
                    <a:pt x="1805" y="607"/>
                  </a:lnTo>
                  <a:lnTo>
                    <a:pt x="1795" y="540"/>
                  </a:lnTo>
                  <a:lnTo>
                    <a:pt x="1778" y="475"/>
                  </a:lnTo>
                  <a:lnTo>
                    <a:pt x="1755" y="413"/>
                  </a:lnTo>
                  <a:lnTo>
                    <a:pt x="1727" y="353"/>
                  </a:lnTo>
                  <a:lnTo>
                    <a:pt x="1693" y="298"/>
                  </a:lnTo>
                  <a:lnTo>
                    <a:pt x="1654" y="246"/>
                  </a:lnTo>
                  <a:lnTo>
                    <a:pt x="1610" y="198"/>
                  </a:lnTo>
                  <a:lnTo>
                    <a:pt x="1562" y="154"/>
                  </a:lnTo>
                  <a:lnTo>
                    <a:pt x="1510" y="115"/>
                  </a:lnTo>
                  <a:lnTo>
                    <a:pt x="1455" y="82"/>
                  </a:lnTo>
                  <a:lnTo>
                    <a:pt x="1395" y="53"/>
                  </a:lnTo>
                  <a:lnTo>
                    <a:pt x="1333" y="30"/>
                  </a:lnTo>
                  <a:lnTo>
                    <a:pt x="1268" y="14"/>
                  </a:lnTo>
                  <a:lnTo>
                    <a:pt x="1201" y="3"/>
                  </a:lnTo>
                  <a:lnTo>
                    <a:pt x="1132" y="0"/>
                  </a:lnTo>
                  <a:lnTo>
                    <a:pt x="1132" y="39"/>
                  </a:lnTo>
                  <a:lnTo>
                    <a:pt x="1197" y="43"/>
                  </a:lnTo>
                  <a:lnTo>
                    <a:pt x="1260" y="52"/>
                  </a:lnTo>
                  <a:lnTo>
                    <a:pt x="1321" y="68"/>
                  </a:lnTo>
                  <a:lnTo>
                    <a:pt x="1380" y="90"/>
                  </a:lnTo>
                  <a:lnTo>
                    <a:pt x="1435" y="116"/>
                  </a:lnTo>
                  <a:lnTo>
                    <a:pt x="1488" y="149"/>
                  </a:lnTo>
                  <a:lnTo>
                    <a:pt x="1537" y="184"/>
                  </a:lnTo>
                  <a:lnTo>
                    <a:pt x="1582" y="226"/>
                  </a:lnTo>
                  <a:lnTo>
                    <a:pt x="1623" y="271"/>
                  </a:lnTo>
                  <a:lnTo>
                    <a:pt x="1660" y="320"/>
                  </a:lnTo>
                  <a:lnTo>
                    <a:pt x="1691" y="373"/>
                  </a:lnTo>
                  <a:lnTo>
                    <a:pt x="1719" y="428"/>
                  </a:lnTo>
                  <a:lnTo>
                    <a:pt x="1739" y="487"/>
                  </a:lnTo>
                  <a:lnTo>
                    <a:pt x="1755" y="548"/>
                  </a:lnTo>
                  <a:lnTo>
                    <a:pt x="1765" y="611"/>
                  </a:lnTo>
                  <a:lnTo>
                    <a:pt x="1768" y="676"/>
                  </a:lnTo>
                  <a:lnTo>
                    <a:pt x="1765" y="738"/>
                  </a:lnTo>
                  <a:lnTo>
                    <a:pt x="1757" y="798"/>
                  </a:lnTo>
                  <a:lnTo>
                    <a:pt x="1742" y="855"/>
                  </a:lnTo>
                  <a:lnTo>
                    <a:pt x="1722" y="912"/>
                  </a:lnTo>
                  <a:lnTo>
                    <a:pt x="1698" y="965"/>
                  </a:lnTo>
                  <a:lnTo>
                    <a:pt x="1669" y="1015"/>
                  </a:lnTo>
                  <a:lnTo>
                    <a:pt x="1636" y="1064"/>
                  </a:lnTo>
                  <a:lnTo>
                    <a:pt x="1598" y="1107"/>
                  </a:lnTo>
                  <a:lnTo>
                    <a:pt x="1556" y="1148"/>
                  </a:lnTo>
                  <a:lnTo>
                    <a:pt x="1511" y="1185"/>
                  </a:lnTo>
                  <a:lnTo>
                    <a:pt x="1463" y="1218"/>
                  </a:lnTo>
                  <a:lnTo>
                    <a:pt x="1411" y="1246"/>
                  </a:lnTo>
                  <a:lnTo>
                    <a:pt x="1357" y="1269"/>
                  </a:lnTo>
                  <a:lnTo>
                    <a:pt x="1300" y="1287"/>
                  </a:lnTo>
                  <a:lnTo>
                    <a:pt x="1242" y="1301"/>
                  </a:lnTo>
                  <a:lnTo>
                    <a:pt x="1181" y="1308"/>
                  </a:lnTo>
                  <a:lnTo>
                    <a:pt x="1098" y="1308"/>
                  </a:lnTo>
                  <a:lnTo>
                    <a:pt x="1098" y="1309"/>
                  </a:lnTo>
                  <a:lnTo>
                    <a:pt x="1053" y="1304"/>
                  </a:lnTo>
                  <a:lnTo>
                    <a:pt x="1009" y="1297"/>
                  </a:lnTo>
                  <a:lnTo>
                    <a:pt x="965" y="1287"/>
                  </a:lnTo>
                  <a:lnTo>
                    <a:pt x="924" y="1274"/>
                  </a:lnTo>
                  <a:lnTo>
                    <a:pt x="882" y="1258"/>
                  </a:lnTo>
                  <a:lnTo>
                    <a:pt x="843" y="1240"/>
                  </a:lnTo>
                  <a:lnTo>
                    <a:pt x="805" y="1218"/>
                  </a:lnTo>
                  <a:lnTo>
                    <a:pt x="768" y="1195"/>
                  </a:lnTo>
                  <a:lnTo>
                    <a:pt x="733" y="1168"/>
                  </a:lnTo>
                  <a:lnTo>
                    <a:pt x="700" y="1140"/>
                  </a:lnTo>
                  <a:lnTo>
                    <a:pt x="669" y="1109"/>
                  </a:lnTo>
                  <a:lnTo>
                    <a:pt x="639" y="1075"/>
                  </a:lnTo>
                  <a:lnTo>
                    <a:pt x="613" y="1040"/>
                  </a:lnTo>
                  <a:lnTo>
                    <a:pt x="589" y="1003"/>
                  </a:lnTo>
                  <a:lnTo>
                    <a:pt x="567" y="964"/>
                  </a:lnTo>
                  <a:lnTo>
                    <a:pt x="547" y="922"/>
                  </a:lnTo>
                  <a:lnTo>
                    <a:pt x="510" y="937"/>
                  </a:lnTo>
                  <a:lnTo>
                    <a:pt x="522" y="961"/>
                  </a:lnTo>
                  <a:lnTo>
                    <a:pt x="533" y="985"/>
                  </a:lnTo>
                  <a:lnTo>
                    <a:pt x="546" y="1008"/>
                  </a:lnTo>
                  <a:lnTo>
                    <a:pt x="560" y="1031"/>
                  </a:lnTo>
                  <a:lnTo>
                    <a:pt x="574" y="1053"/>
                  </a:lnTo>
                  <a:lnTo>
                    <a:pt x="589" y="1074"/>
                  </a:lnTo>
                  <a:lnTo>
                    <a:pt x="605" y="1095"/>
                  </a:lnTo>
                  <a:lnTo>
                    <a:pt x="621" y="1116"/>
                  </a:lnTo>
                  <a:lnTo>
                    <a:pt x="192" y="1116"/>
                  </a:lnTo>
                  <a:lnTo>
                    <a:pt x="192" y="1155"/>
                  </a:lnTo>
                  <a:lnTo>
                    <a:pt x="645" y="1155"/>
                  </a:lnTo>
                  <a:lnTo>
                    <a:pt x="647" y="1156"/>
                  </a:lnTo>
                  <a:lnTo>
                    <a:pt x="653" y="1160"/>
                  </a:lnTo>
                  <a:lnTo>
                    <a:pt x="661" y="1166"/>
                  </a:lnTo>
                  <a:lnTo>
                    <a:pt x="672" y="1173"/>
                  </a:lnTo>
                  <a:lnTo>
                    <a:pt x="683" y="1181"/>
                  </a:lnTo>
                  <a:lnTo>
                    <a:pt x="695" y="1190"/>
                  </a:lnTo>
                  <a:lnTo>
                    <a:pt x="706" y="1198"/>
                  </a:lnTo>
                  <a:lnTo>
                    <a:pt x="716" y="1206"/>
                  </a:lnTo>
                  <a:lnTo>
                    <a:pt x="0" y="1206"/>
                  </a:lnTo>
                  <a:lnTo>
                    <a:pt x="0" y="1246"/>
                  </a:lnTo>
                  <a:lnTo>
                    <a:pt x="773" y="1246"/>
                  </a:lnTo>
                  <a:lnTo>
                    <a:pt x="792" y="1258"/>
                  </a:lnTo>
                  <a:lnTo>
                    <a:pt x="813" y="1270"/>
                  </a:lnTo>
                  <a:lnTo>
                    <a:pt x="834" y="1280"/>
                  </a:lnTo>
                  <a:lnTo>
                    <a:pt x="856" y="1291"/>
                  </a:lnTo>
                  <a:lnTo>
                    <a:pt x="877" y="1300"/>
                  </a:lnTo>
                  <a:lnTo>
                    <a:pt x="898" y="1308"/>
                  </a:lnTo>
                  <a:lnTo>
                    <a:pt x="921" y="1316"/>
                  </a:lnTo>
                  <a:lnTo>
                    <a:pt x="943" y="1323"/>
                  </a:lnTo>
                  <a:lnTo>
                    <a:pt x="966" y="1330"/>
                  </a:lnTo>
                  <a:lnTo>
                    <a:pt x="989" y="1334"/>
                  </a:lnTo>
                  <a:lnTo>
                    <a:pt x="1012" y="1340"/>
                  </a:lnTo>
                  <a:lnTo>
                    <a:pt x="1037" y="1343"/>
                  </a:lnTo>
                  <a:lnTo>
                    <a:pt x="1060" y="1347"/>
                  </a:lnTo>
                  <a:lnTo>
                    <a:pt x="1084" y="1348"/>
                  </a:lnTo>
                  <a:lnTo>
                    <a:pt x="1108" y="1350"/>
                  </a:lnTo>
                  <a:lnTo>
                    <a:pt x="1132" y="1350"/>
                  </a:lnTo>
                  <a:lnTo>
                    <a:pt x="1139" y="1350"/>
                  </a:lnTo>
                  <a:lnTo>
                    <a:pt x="1145" y="1350"/>
                  </a:lnTo>
                  <a:lnTo>
                    <a:pt x="1152" y="1350"/>
                  </a:lnTo>
                  <a:lnTo>
                    <a:pt x="1158" y="1349"/>
                  </a:lnTo>
                  <a:lnTo>
                    <a:pt x="1163" y="1349"/>
                  </a:lnTo>
                  <a:lnTo>
                    <a:pt x="1169" y="1349"/>
                  </a:lnTo>
                  <a:lnTo>
                    <a:pt x="1176" y="1348"/>
                  </a:lnTo>
                  <a:lnTo>
                    <a:pt x="1182" y="1348"/>
                  </a:lnTo>
                  <a:lnTo>
                    <a:pt x="1769" y="1348"/>
                  </a:lnTo>
                  <a:lnTo>
                    <a:pt x="1769" y="1308"/>
                  </a:lnTo>
                  <a:lnTo>
                    <a:pt x="1367" y="1308"/>
                  </a:lnTo>
                  <a:lnTo>
                    <a:pt x="1385" y="1301"/>
                  </a:lnTo>
                  <a:lnTo>
                    <a:pt x="1402" y="1294"/>
                  </a:lnTo>
                  <a:lnTo>
                    <a:pt x="1419" y="1286"/>
                  </a:lnTo>
                  <a:lnTo>
                    <a:pt x="1435" y="1278"/>
                  </a:lnTo>
                  <a:lnTo>
                    <a:pt x="1451" y="1270"/>
                  </a:lnTo>
                  <a:lnTo>
                    <a:pt x="1467" y="1261"/>
                  </a:lnTo>
                  <a:lnTo>
                    <a:pt x="1484" y="1251"/>
                  </a:lnTo>
                  <a:lnTo>
                    <a:pt x="1499" y="1242"/>
                  </a:lnTo>
                  <a:lnTo>
                    <a:pt x="1515" y="1232"/>
                  </a:lnTo>
                  <a:lnTo>
                    <a:pt x="1530" y="1221"/>
                  </a:lnTo>
                  <a:lnTo>
                    <a:pt x="1544" y="1210"/>
                  </a:lnTo>
                  <a:lnTo>
                    <a:pt x="1558" y="1198"/>
                  </a:lnTo>
                  <a:lnTo>
                    <a:pt x="1572" y="1187"/>
                  </a:lnTo>
                  <a:lnTo>
                    <a:pt x="1586" y="1174"/>
                  </a:lnTo>
                  <a:lnTo>
                    <a:pt x="1600" y="1162"/>
                  </a:lnTo>
                  <a:lnTo>
                    <a:pt x="1613" y="1149"/>
                  </a:lnTo>
                  <a:lnTo>
                    <a:pt x="1613" y="1155"/>
                  </a:lnTo>
                  <a:lnTo>
                    <a:pt x="1972" y="1155"/>
                  </a:lnTo>
                  <a:lnTo>
                    <a:pt x="1972" y="1116"/>
                  </a:lnTo>
                  <a:lnTo>
                    <a:pt x="1644" y="1116"/>
                  </a:lnTo>
                  <a:close/>
                </a:path>
              </a:pathLst>
            </a:custGeom>
            <a:solidFill>
              <a:srgbClr val="E60000"/>
            </a:solidFill>
            <a:ln w="9525">
              <a:solidFill>
                <a:srgbClr val="E6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CO"/>
            </a:p>
          </p:txBody>
        </p:sp>
        <p:grpSp>
          <p:nvGrpSpPr>
            <p:cNvPr id="1033" name="Group 14"/>
            <p:cNvGrpSpPr>
              <a:grpSpLocks/>
            </p:cNvGrpSpPr>
            <p:nvPr/>
          </p:nvGrpSpPr>
          <p:grpSpPr bwMode="auto">
            <a:xfrm>
              <a:off x="405" y="623"/>
              <a:ext cx="5355" cy="65"/>
              <a:chOff x="518" y="727"/>
              <a:chExt cx="2623" cy="47"/>
            </a:xfrm>
          </p:grpSpPr>
          <p:sp>
            <p:nvSpPr>
              <p:cNvPr id="1034" name="Line 15"/>
              <p:cNvSpPr>
                <a:spLocks noChangeShapeType="1"/>
              </p:cNvSpPr>
              <p:nvPr/>
            </p:nvSpPr>
            <p:spPr bwMode="auto">
              <a:xfrm>
                <a:off x="615" y="727"/>
                <a:ext cx="2526" cy="0"/>
              </a:xfrm>
              <a:prstGeom prst="line">
                <a:avLst/>
              </a:prstGeom>
              <a:noFill/>
              <a:ln w="40894">
                <a:solidFill>
                  <a:srgbClr val="E6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CO"/>
              </a:p>
            </p:txBody>
          </p:sp>
          <p:sp>
            <p:nvSpPr>
              <p:cNvPr id="1035" name="Line 16"/>
              <p:cNvSpPr>
                <a:spLocks noChangeShapeType="1"/>
              </p:cNvSpPr>
              <p:nvPr/>
            </p:nvSpPr>
            <p:spPr bwMode="auto">
              <a:xfrm>
                <a:off x="518" y="774"/>
                <a:ext cx="2526" cy="0"/>
              </a:xfrm>
              <a:prstGeom prst="line">
                <a:avLst/>
              </a:prstGeom>
              <a:noFill/>
              <a:ln w="40894">
                <a:solidFill>
                  <a:srgbClr val="E6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s-CO"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ヒラギノ角ゴ Pro W3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ヒラギノ角ゴ Pro W3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ヒラギノ角ゴ Pro W3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ヒラギノ角ゴ Pro W3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ヒラギノ角ゴ Pro W3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ヒラギノ角ゴ Pro W3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4"/>
          <p:cNvSpPr>
            <a:spLocks noChangeArrowheads="1"/>
          </p:cNvSpPr>
          <p:nvPr/>
        </p:nvSpPr>
        <p:spPr bwMode="auto">
          <a:xfrm>
            <a:off x="0" y="0"/>
            <a:ext cx="9144000" cy="16367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65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CO"/>
          </a:p>
        </p:txBody>
      </p:sp>
      <p:sp>
        <p:nvSpPr>
          <p:cNvPr id="2051" name="Line 48"/>
          <p:cNvSpPr>
            <a:spLocks noChangeShapeType="1"/>
          </p:cNvSpPr>
          <p:nvPr/>
        </p:nvSpPr>
        <p:spPr bwMode="auto">
          <a:xfrm>
            <a:off x="2197100" y="3429000"/>
            <a:ext cx="41036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O"/>
          </a:p>
        </p:txBody>
      </p:sp>
      <p:sp>
        <p:nvSpPr>
          <p:cNvPr id="2052" name="Line 49"/>
          <p:cNvSpPr>
            <a:spLocks noChangeShapeType="1"/>
          </p:cNvSpPr>
          <p:nvPr/>
        </p:nvSpPr>
        <p:spPr bwMode="auto">
          <a:xfrm>
            <a:off x="2195513" y="3860800"/>
            <a:ext cx="41036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O"/>
          </a:p>
        </p:txBody>
      </p:sp>
      <p:sp>
        <p:nvSpPr>
          <p:cNvPr id="2053" name="Text Box 50"/>
          <p:cNvSpPr txBox="1">
            <a:spLocks noChangeArrowheads="1"/>
          </p:cNvSpPr>
          <p:nvPr/>
        </p:nvSpPr>
        <p:spPr bwMode="auto">
          <a:xfrm>
            <a:off x="1692275" y="3429000"/>
            <a:ext cx="51847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CO" sz="2200">
                <a:latin typeface="Arial Black" charset="0"/>
              </a:rPr>
              <a:t>Presentación</a:t>
            </a:r>
          </a:p>
        </p:txBody>
      </p:sp>
      <p:sp>
        <p:nvSpPr>
          <p:cNvPr id="2054" name="Line 51"/>
          <p:cNvSpPr>
            <a:spLocks noChangeShapeType="1"/>
          </p:cNvSpPr>
          <p:nvPr/>
        </p:nvSpPr>
        <p:spPr bwMode="auto">
          <a:xfrm>
            <a:off x="2197100" y="3429000"/>
            <a:ext cx="41036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O"/>
          </a:p>
        </p:txBody>
      </p:sp>
      <p:sp>
        <p:nvSpPr>
          <p:cNvPr id="2055" name="Line 52"/>
          <p:cNvSpPr>
            <a:spLocks noChangeShapeType="1"/>
          </p:cNvSpPr>
          <p:nvPr/>
        </p:nvSpPr>
        <p:spPr bwMode="auto">
          <a:xfrm>
            <a:off x="2195513" y="3860800"/>
            <a:ext cx="41036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O"/>
          </a:p>
        </p:txBody>
      </p:sp>
      <p:sp>
        <p:nvSpPr>
          <p:cNvPr id="2056" name="Text Box 46"/>
          <p:cNvSpPr txBox="1">
            <a:spLocks noChangeArrowheads="1"/>
          </p:cNvSpPr>
          <p:nvPr/>
        </p:nvSpPr>
        <p:spPr bwMode="auto">
          <a:xfrm>
            <a:off x="1277938" y="1427163"/>
            <a:ext cx="5049837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s-ES" sz="6000" dirty="0" smtClean="0">
                <a:solidFill>
                  <a:srgbClr val="CC0000"/>
                </a:solidFill>
                <a:latin typeface="Arial Black" charset="0"/>
              </a:rPr>
              <a:t>Gráfica</a:t>
            </a:r>
            <a:endParaRPr lang="es-ES" sz="6000" dirty="0">
              <a:solidFill>
                <a:srgbClr val="CC0000"/>
              </a:solidFill>
              <a:latin typeface="Arial Black" charset="0"/>
            </a:endParaRPr>
          </a:p>
        </p:txBody>
      </p:sp>
      <p:sp>
        <p:nvSpPr>
          <p:cNvPr id="2057" name="Rectangle 47"/>
          <p:cNvSpPr>
            <a:spLocks noChangeArrowheads="1"/>
          </p:cNvSpPr>
          <p:nvPr/>
        </p:nvSpPr>
        <p:spPr bwMode="auto">
          <a:xfrm>
            <a:off x="3143870" y="1736450"/>
            <a:ext cx="449353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ES" sz="7200" dirty="0" smtClean="0">
                <a:solidFill>
                  <a:schemeClr val="folHlink"/>
                </a:solidFill>
                <a:latin typeface="Arial Black" charset="0"/>
              </a:rPr>
              <a:t>Digital II</a:t>
            </a:r>
            <a:endParaRPr lang="es-ES" sz="7200" dirty="0">
              <a:solidFill>
                <a:schemeClr val="folHlink"/>
              </a:solidFill>
              <a:latin typeface="Arial Black" charset="0"/>
            </a:endParaRPr>
          </a:p>
        </p:txBody>
      </p:sp>
      <p:sp>
        <p:nvSpPr>
          <p:cNvPr id="2" name="AutoShape 11" descr="data:image/jpeg;base64,/9j/4AAQSkZJRgABAQAAAQABAAD/2wCEAAkGBhQSEBUUEhQVFRQVFRQVFRQVFRQUFBQUFBQVFBQUFBQXHCYeFxkjGRUUHy8gJCcpLCwsFR4xNTAqNSYrLCkBCQoKDgwOGg8PGCkcHCQsLCwpLCwsLCwpLCwsKSksLCwpLCksKSwpKSwsKSwsKSksKSksLCkpKSwpLCwpLCkpKf/AABEIAL8BCAMBIgACEQEDEQH/xAAcAAACAwEBAQEAAAAAAAAAAAAEBQIDBgEABwj/xABOEAABAwIDAwcGCQgIBgMAAAABAAIRAwQFEiExQVEGImFxgZHRBxNzobGyMkJSYnKCweHwFBUjJGOT0uIzNUNUg5Ki8RYXJTREdFOzwv/EABoBAAMBAQEBAAAAAAAAAAAAAAIDBAEFAAb/xAAqEQADAAICAgIBAwMFAAAAAAAAAQIDERIhBDFBUSITIzIzYYEFFHGRsf/aAAwDAQACEQMRAD8A+P2GHteyTO0jTqCvOEM4u7x4KzBh+iP0j7AiyESBYvOEs4u7x4KJwpnE948EeolFpGbYD+a2cT3jwUhhbOLu8eCKK8CvaR7ZU3BmcXd48F04Kzi7vHgjaIlEm3MIH0C2xE/C2jj3jwURhjSd/q8E2fZmUZb2oC3aRqbEzcDbvzd48FNuA0+Lu8eCcV2IdrkG9hAX/D9Pi7vHguHAKfF3ePBMwuOWGiergzBvd3jwQ5wxvE948E4rBCEJiBbYGMMbxPePBSGFt4nvHgigFNq3QDpggwlnzu8eC7+Z2cXd48Ea0KQWaBdMC/MzOLu8eC9+ZWcXd48EevLAedfYB+ZWcXd48F78zM4u7x4I8rkrx7nX2AfmdnF3ePBcOEM4u7x4I4lRJXjeb+wE4Uz53ePBQdhrenvHgjnFVOKJILkwM4e3p7/uUTYt6UUSoOKLigk2DGzb0qJtR0q9xUCi4oLYNWogDRcVlzs7V5KtaYSG2BN/RH6R9gRj2Knk6yaJ+mfY1GvpoUzQJwUCr6jFWWpiYLRVC8FLKvQtBDLUJrQpSlFq+E3taqTYUllW2Qdeq1gR9xX00WfvTqghN+wq0cq3hcehSplCNKJplOa0AEgrpUGlSSwiqoEI8IxyvsMCqVjzQY4+CPkl7F0xW0Jhb4LVeJDIHF3NHr1K3OC8naFuJqgF/Sdnj1BWXt40HmQQeAk9w0Hepa8nvUoB9LbMjR5LvO090e0kImnyYB3k9o+wFNw9xMmB1kifUra0NHOA6AAR7B7UFZrAffoTVOS0bx3nwQlXk8RscO9PKFwM8uJDRuHiSj6lzbwf0gb0OGY9qD9a599nlLZhq+HPbukcQhHLXVrho+SWnYWmWnsOxLq7Kb/vEjsI2KmMrftGaaEBKiSmlzgpjMwyN43hKniNCny0/RqIOKqKm4qBTEGiBKg4qRUHI0GQKgVJyiiCRTcbO1eUrlvN7V5Iv2EjR8lmTbn6bvY1H1aao5HU5tif2jvdamFemp99hiypTQ7mI+o1UPYmJgsFyLhYiMqg5qZsApCIo3JCocFGV7Wzwy/KpCAvHr1N6hcM0WKdHgdjkTTKCYdUVTKNmoKaVMKti33k/wCSzCBd3Q/RgnzTD/aObqXkfIbHafXPltY1yZqW+ifI3yaurAVrmWUtrW7HPHHX4IX0Kk+0oNDGGm2NI0J71nsdxd9QyXQ0/ApjY0cXxtPR2IfD8Mc4gvOQASTEvEn4RA+NGgaNR0bVycl1ke6ekHNcXqVtjrE7OnVGwHpafBYy+wYscdXEHYdYC2mG2FGnVccjw3KCGl2VrNutSDq522N3XJWS5XYjluA2nUBblDiBuJnSZ4e1extrpMKsaydtdgVM0wDJkgbR7OgqhwYBmy6bQc0z0dB6EzoVqFWk2QS4DXWDmG0GPxsULhrcoDWiBuEgyRHsMJsU69Idj8Hb22Z27umzI07UE+5BEBv1pPsReI23nHnUN3abNJQL7AtAOZpCrhT9irwpNoqp0S4wPDvRVthYdMnKR3KunXfkEQ3hx7FOldlrucA4HaCdqOm31IlYvlllvIOjoI3HYeortxhraw15j9x+K49e5Qvbb47DmaeO0dBTDkxitJj/ADdy3NRqaE/GY7c4FbU1K5IByvhmRxCwfReWVAQR6xxHQg3L61yj5Jg0mtLg+i7/ALa5Gvm3bqdQj4p9S+V3to6k9zHiHNJBHSm4sitAaBioFWFcFOU9BFWWVdStZRdvZSnFphiGsiQLozmK2uWkD84D1FeTzlfZ5LYH9o0f6XLySq5djIe0MOQdvNm4/tXe6xH3dupeTOlNg70z/cpplfW6id/uND9dGWqMVLmplc0UI6mqkxTBHBVOCJqNQtRMTMKnKsqRUEww63ajhRkIAIu2uI0WVv4PIAuqUFdpK/ERwQ9FF7QRoOS2DflNw2mTDNX1HfJpt1ce7TrK+q31YQxgblY1reZuZTH9HS9WZ3GFlfJ3atZbvqu+O45j+yogPcPrPLQtDa0TW5z9klzvnPdsaOoQF8/5eZ1la+EURH4/3ZGnTdVfLBLidCdjR4+xOGcn3ho85VgA5sjflTM6RsROG2gBznUNkNA+DOyelAY1jWpY06/jgFNF1kfGEPjBt6Qg5QudS/oqtQE7phvasxStn1Lguec+kTG0Rotvh/Jh9Z2ap7E1PJ9tM6ALo48PFfb+yhrHGkvZirGwLHFoGh9SJvrJzhoNN+4kda05sgEBiDYCZpmutmBxO2LeOgjqSCrea+wbh4rY4o3esji1LfGq8kKpF9FpIBJnoGzTidgVFzVyxmGh9nFL7W6MxEno1RbWk/F1+dP4CdNcSa52FUbgiYJLT07FXO0L3mSNuh2RuPUhiSDP4Kpi9kVS5Z9B5JY5lpGnVl1GoIczbHz28CND2JVy5wPM01G6vpCCR/aUviu6wPV1IbCa+gnbwWot3hzYOsDTpadrT+N651V+lk5IGvWz5I2nKPtbSUbi2DGhcOYBzfhM+idnds7EZh9ouhWRa2hbonY4ctBaYcpWNonlrbLnZczPSjEeUi1y2TT+2Z7r1xMfKzSiwb6dnuVF5U+K949lErSKfJef1B3pn+5TTu8ZKz/kxf8Aqbh+1d7rFoq3BQ2/3aGxaf4iS6opbVpp/XppPdshWY6MaFlViDqtTF4QlWmqUwQEtXvNq4MXcqZsBgxauNVz2quEWzC11PMxDWtEucGjaSGjrJgIy2qCYTPk5hhdfUoEgHOY2AM117YCC64y2Guz6KzDRSpCgyInLI2ZaZzPd1F5H+RQbiYaCQfmU+j5Tz7e0K3Gr3JTLRt/o5gSSNarp4ZiQstaAveM2wakdG4L53FheZ6+zo4cfK1KNfSx4toBo0GwE7I+UT0ojk/YNqPzHnHb2dPBZG8xZrXljm5gAJO/qB3BbXkFfMdTJYAZ3cOtdVYZw6if8lGfIp3OM1gpho0QNwiX1JQ1VuqYyWJaXYtrNSi/ZKfXLBGpWTxnEyTlpbZiYk9g2IKQ+RZf2uhWUvrcbFqbjD2gTUeXPPE+qEmurAEyBoeCxGUjF3uHljpbPYjLW7cGgj4W2SdT1ymuJWWXas55uHkSdQSPatfYrWjQG6L2fpA3sifBL7inqOEoa0uTlg7OO0o3Dzzudq1DNOXsVlhNBljU55g7Nx29YW3wq2a9ktdrGzfKxjLWDmbrH4la7k1U1a6N4kKfynudokjXLjRPlXhIfSpVQNRoeo6e8PWlljZLZ3tLNSezdJI7ecPWEmtrZIwZm8en8CMscb0StbZNrekq6FFHUmpV1sKUYfywtjD2enZ7lRcU/LJ/V7PTs9yovLq+F/SGoQ+Td8WrvSu91i1jhIlY7yeD9Vd6V3usWs85Cgz9ZWyTnwyMnXpAtkJJfW6aULjnwdhUsQtE+K0dBNWtoyrxCHe1Nbm2hLao1Vs1sHWgOoxUOKLqoIp0gUtkXFQK6V4poBBp1W25GYrk5sDWDs1JHwQTwn2lYhrtU3wy5LHAtMEJWeOcaDitM+mXuDvqbNGsbLnHYANS4niTJWa/OlKiSWkPdOm8D5x4noXsf5TVnWwpvfzSNQNM0fKjasjSqKDw8VY26f8Ag6U5/wBOWpXb+R3d3ecuO92pTfya45krPtyYzDO37R9qSWTeaZ4epKatw62uKdZuhp1B2j4UdRB9aZVboGJ1Oz9DtqBrMzjA4kwEC7FmE6GfYkN3W860PquIYRLWjgdnas/d8q6NCfhENcGuLQXZXOBIa8gQHENcYmeaUSbfoY0kuzZX9UlpWVuriA4jSN/yeLj1bVpsPq+dp7NSJHas7UJZUO7X8ShbClMz2M8m7qs5gp1MtNwa5xDi3JoczX6fpHHmnNMaHQJ1Y4AygzSSd7nSSenVaK3ZmErt/aw1bT2FGNJ9mCxyjmlYjEKOvSFvsd02LH4jSnVeQORaYNh9PaOAkzsV1N+WSNh3Jf8AnDJptJGzqRFhUzaFY5fsnul6NNYNOUHcdfFabDDljphI8GpCIJJjYNi1dtTESNshRZa+GRXHyOaJkGd49hQlKgmdOIJ+afsVTaS5+J6bCzR6ZBjEQwLrWKeVMbFJGC8sv9Xs9Oz3Ki8u+WYf9PZ6dnuVF5dnwv6QSEXk2pzaO9K73WLUVKOiQeS6nNk70z/dYtbUoLl+Tes1f8keSfyYgfo5PqjQ+kHDhqlN/RUsAvpc6k7a4c3rTZfKdr4KfFvT4sFv6KRXDOctNfUSHQUlrW+pKtxUU2hTVpIKrTTioxBV6aqlivQA9ipbqjKgQrdqcgCp7IKKt3KuqFCi7WEXtGMPvnnKDOzRUW79VcGyCDvQQlpIO4wlpdaGxWx7bXUujgPWUvx7nT0PcD2NaPsKsw98EnqXq1GQ7qLtmvCT3qLIuNbOhjfWjUcgLp95bm2L8r6MNDzqRSIOUgbyII6IBWlp8iaDHh2QOc0NALgA3miA7LsLvnHVfPeQeJfkt+wu0ZVb5t3CTBae8AfWX3Ko8EA7yEaf0Mlb9/APhdpDgs7yssMriW6ap4L6HQNsGO7f2pDykwyvcMLHQJ2kE7N8GN/2oWEumLMGx5xqGmCHNyyHCCBrESO3uKb3d+SNYjrQQw6nZ0pJDRA6Ng2ALK4rideuWsotLWudAe4cInTcIK9o8m/gc3mGuqDMRzTv4rMY5h+RpX0WlRa23bTmcjQJO0kDUntWK5W1hlheRlPl7PnV03nhOMNpbOvpQDaGaotPhVrlAMT+NqLJWpIH22zRYfTADYEEdxHHrWroUoDNNcsntlIrO2jKNCTqY1ngtJQEkDoAXKpcuzXrT2GOp5W9ntheAXLk84DifUP9lMBI1psVltUlok0KYCiFMIWLRgPLQP8Ap7P/AGGe5VXlLy1f1ez/ANhn/wBdRcXb8H+kEwDyStmxd6Z/uU1tKtPRYfyT1Is3emf7lNbsPXJ8uf3aAaEl/QWeNyaNZtQfFK2F3RkLMYrabUXj1p6ZM05raNFiVIPa142OaHDtCzVyzatXgdIPsKe8tDmnbxOnck99YwdFVirTaOnX5SqMsRDtVC4pc2U0uaIbtQL6Wcab1eq32I0IqpnYhH6FOLy182ltUhUxWwaWiioVFhgglequUASdqaANPygESh3tzP0HSe3VV0a26NDvRdgQasEaDQ9McUprSZsvTCbWnDNkaz4e1MTby12kS0CetwTO0sWuaQWyOr7VdRtWhse1c3JkVHQmloytWzElr92/hroVv+S/Kd1ShkqGatKGuPyh8V/aB3gpBieGc4lo/wBt6Bt2vo1BUYNWzLdzmfGb9qGb6HRemb62rkOLnAmYAgKmpyyNSp5qlTLXAfDrNcxvAxI29a9g+OU6rQWO62na09KcPt21RO/iND3pyYfKXW2IxYtqnPVca7i3ZGVtMg8DsH43qmhYkOL3anjAEmImBotBRw47NY4Hiu3tvlbMbNqLQbpLpCLErnzdKehfPsXvTUWo5S3ucZG9vUklthBJkhYmp9k1sBwbCZdqtFQtOfIkRoDs60xwnDQ3UwEzpZS/MB4damz50+p7J9f4J4ZbRGieW1GNe3wXcLstJ4jToG8om5p5GZhtOgHE7gpqTU7ZNlbVcQRurydzeaOvafsVyhRpwAO88SdSe9SlTMxkwV0vVDqqGqXS9xbBVaMf5Zqk4ez07PcqLqB8rVfNZNH7ZnuVF5dzw1rEM3sG8lzos3emd7rFtmVli/JbTmyd6Z/uMWy83C5/k6eRmbLC9A3lrmCJCtiVLriLa2KsAuKlKr5psZah2HQBwBOnXEIq+pmTpHHoKhc28EOboQZB4Eb07xW2JDXHLme0ExtJiT0f7JyvtMo8dty5fwfPsWfz4GoKDtaha7Kn+K2jS3TR3xd3SUkqU5aXbN3TIXUx0nOj1J7ALuoC8z2JHVkkyNif1KU0y/LqDI6UJVeC2dOreFRD4nv5ITAb14sjtVjmSvBgPcqNiGQGncjrOpDmuJGWR1n8Sl8kQevTqVzHwY2gH8exe0ePpmFU2uY3pGhB0TMWW5Y7kniJALCdBqB0dC+k4VQFWnIPOG7iOK4XkQ4p/QeO23w+RXVw4EbOnxSq6w7gP91tWYdI2+IXH2DQOlIhV7+Bryte+j5ddYFUYc7NNdC0wR2ozCseuaZ1h7eJEHvC2d3hWYa6N9ZQFLC8s6TOkJi8jQ+a738DrDMabVYCRldvH3oHHrtwEsBImDw7VXaUCzYN6JuHuLYOoKpXkyBeUx9hycNd73OJmdzo2r1WwyOytc+AYd18B0rSW9HI6QYPt6OlW1WudUz6DjDR39fWvPLNLskeepYlt8OaB8bNvzH2p1h9pJAA6+CKsOTz6ku+LuJ3pxQsRTbp2uOz71M4T7fooxZlltJ9BNCgAzKOsngBxS66ufOOn4rdG9PFyrr3nnOa34G8/L6OpRJScmTl6C8lTNf3/wDCUqmrVUatVAXFylzOyFsnXuUrub6FReX0JDd4l0qzFh2L3sXeUa6zWrfSt9164lXLC5zUB9NvuuXl1MU8Z0Uz6NR5Kf8As3emf7lNbUiVg/Ji6LJ3pn+6xbS2rc4DpXH8lfusS61WhrZ4Pm1KIvsJDWyE4sQAwTwSvGMZa0HXZtUuqro68YY46aEb6Mp7VYXUWHZlEa742exIMExNlVxk68FpWvlhaNY1A4o6io9mYsKhtpmExy2zExUDCHTrtgnQ90rOX05XU942kbHSdvRPBafGr0E5wZiWnmkTxa7pie5Jr90y9oAboWgS531SNvUulhppLYnIhLbk5HB0hjW5uJ00SylWaQ4xmzEgcRHFOGUzL/Nu0IBc0/J0ka6yEorWn5O8yJE7YGoOrYV0tPYkBgZoldZROfboOGuvBEXDZhwaBJ5xA2DpXK7MrWxvdr2Dd3pyYtrsGrUi13bBHDp6uleojXf17lJuoJO0xoD2azuVbDlnbzTAnbB3IwTX8j8L89Udzi0tGhGuvSOC22G3rqDw2sMhOjXj4D+o8ejash5NrvnunoHYvpL6LXNLXAOB2giQexcPy8rnI5r0Jr+WwxlcuEgz1KWSdpSZuGPpmaD9P/jqSW/Vf8JvbKOoXuwVA6meMZ2djm/aoanr8X0Pm2/5BdS36ZVJs9JiV2pXaNjg7qIXWXECZPVqPWkJqX+RREvI9T7BnUjwQ9ZhV9XER19pQb8YIOjW9sqzFi5+t6L1/p71un2V0LfOYBE8XENARtlYlziM7Axh5zi7Q9Dd5SC9xkl+uUnhTafsRltcvcRAAHA+A+0p14+DOJcOac0asX7QIJ5o0ABgH7vWgbu6NTbo3hsn7kJTbJk6nifs4K1TXW2bj3PfydVNWqvVaiX3NysmdmUz1zcpNe30b169vVmsRxFXYsOxe9ncQxFI619qhry9koVpldaMSlDZk9j1WaI+mPY5eUcaZFAfTHscvLzHGo8nt1ltHD9q73WLUUr+CD0r5vyaxDJRI+eT6gnlLFlDk8d1Toltfls+jX3LLLRgbY7QsJf4498idqnTxAHauVLBj9RoUOPHON9oo/3LfVEsEe5jwQdSvr2BUIpAkawvlWE25p1BOoBlfU7LE2+a7EjzK2i/x3yW0Z3lFhAaHOZvJcQdh11aszc0Sf0jTlLgJBmJGw6dW5bHEaxc0kHaeuVlb5hp/Al7dSWRzm/R49SHC3rR7Joy19bvbzgC7WSGSSI02727dsKitQFSiIDgcxDZ1AAPO02kax0SnN40VBLHCRu+w7xpKXVSGM527MRtmXtyuOnUD2LpTe9fZLU6KLeza6WjQHUu3c3QwD1JZeVWuEtJzAjJuG+dI13JrSrEvzSHBrWna07co8UuvqbAC9rACXkwI2EGNBpp0Jy9gIFbcc7TXTU6Eb/tlQAgkDbPYejsVFNxh0AAaiek8FZQacuven60DRoeTWIeaqg9i+r2WJsc0GV8MpVYK1/J9lSpHOMcFzPMwKvyfQKU/J9SpXDDvU3VRuSCztXNGpRwrQNq4zlfDCTj6OX1QcAs3iHKR1PRrvUCm99ciFiMfti/4Ks8fFNP8kL5VD3D0dr8r6hOhH+UKy3xOrU+E71AewLOUMPeDqFo8NpLpXEQtSevycz65v8A7Hdkwp/aM0SvD6Sd0GrlZq2xUtvthDVGpUXHPQdxXSEtjGyFzcJNe3ineXcLN4liCtw4ti2yvEcQWbvb2VK9vJSmrUldjFiSGTJ3PJR1rSQFEap1Z0023odKA+ULIoD6Y9jlxX8qG/q4+m33XLqQgmJsNdDO0+wItt3CVW95lbETrO1dN90etOTWuwGtj2liKb2N+SsW2/jd60Zb4/l+JP1vuQWpaFvHs+k2V4JBOqfVsYy09F8so8tw3bSn6/8AKiD5QwW5fMmPSfyqCsDb9D8NOFo+iYZieeddiCv7gwXN2g7+Cw1hy/FIz5kkcM/8qNufKg1wj8mj/E/kWfotVtIc6TXsYXXOM7DxH2qIqODCNDMy6NSOCzTuWY3Uv9f8qp/4r+YerP8AcqFDFbH35O3LzBldOunDpPagLm2a13OJgjUbUqdyl1+BH1vuVT8fna31/cmrYIflbPNGnq7VY94Igbkudj4ygCnHE5vuVTcZA+L6/uR7BaDitlyPvw2JXz04v831/cibXlIWbG/6vuS80K50DxZ9musTG2UsqY8BvXz53LwlsGn25/uS2vylLvin/N9yix+Il7B4s+nNxHPsKKpWOZfL8P5YOpH4E/Wj7FobXysZRrbk/wCJH/5XrwUv4Bcfs2ZwccFKlhcbllf+cjf7qf3o/gXP+cbf7qf3o/gSv0s30LeNm/tbeEe3QL5mPLO3+6n96P4F53lnB/8AFP70fwJT8XK/gJQz6JWqpXd3Kw1XyuT/AOOf3o/gQVfyl5v7Ej/E/lRx4tr2gXNGjxO+iVlb+9S+65XF/wASPrfcg6GLNNRvnG8zM3NqfgzztmuzgulixqfZs438llarKpKcvxDDyQcr2wTLWl5Dhm0zFwJGnDj3+ZfYeGRFQn5cvkTEwBpprEg9M77E0N0LbcJ3ZLthi1kA2mA4y4kF0k5nNDRMN2CJ8UVccprMEsyxHNkBwLRLicsNEnUbUu+wl0LeVY/Vx6Qe65eVmP8AKC0uaZEva6AWgaAOawgD4OyV5KS0a3s//9k="/>
          <p:cNvSpPr>
            <a:spLocks noChangeAspect="1" noChangeArrowheads="1"/>
          </p:cNvSpPr>
          <p:nvPr/>
        </p:nvSpPr>
        <p:spPr bwMode="auto">
          <a:xfrm>
            <a:off x="4538663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75" y="4338638"/>
            <a:ext cx="2514600" cy="181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65100" cap="flat" cmpd="sng" algn="ctr">
                <a:solidFill>
                  <a:srgbClr val="FF0000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1837" y="4367212"/>
            <a:ext cx="2600325" cy="176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65100" cap="flat" cmpd="sng" algn="ctr">
                <a:solidFill>
                  <a:srgbClr val="FF0000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2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6691" y="4338638"/>
            <a:ext cx="1520717" cy="1865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65100" cap="flat" cmpd="sng" algn="ctr">
                <a:solidFill>
                  <a:srgbClr val="FF0000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542925" y="1489075"/>
            <a:ext cx="8158163" cy="4154488"/>
            <a:chOff x="342" y="938"/>
            <a:chExt cx="5139" cy="2617"/>
          </a:xfrm>
        </p:grpSpPr>
        <p:sp>
          <p:nvSpPr>
            <p:cNvPr id="3076" name="Text Box 4"/>
            <p:cNvSpPr txBox="1">
              <a:spLocks noChangeArrowheads="1"/>
            </p:cNvSpPr>
            <p:nvPr/>
          </p:nvSpPr>
          <p:spPr bwMode="auto">
            <a:xfrm>
              <a:off x="342" y="958"/>
              <a:ext cx="2318" cy="2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9pPr>
            </a:lstStyle>
            <a:p>
              <a:pPr algn="r" eaLnBrk="1" hangingPunct="1">
                <a:spcBef>
                  <a:spcPct val="100000"/>
                </a:spcBef>
              </a:pPr>
              <a:r>
                <a:rPr lang="es-MX" sz="2400" b="1">
                  <a:solidFill>
                    <a:schemeClr val="accent2"/>
                  </a:solidFill>
                </a:rPr>
                <a:t>ASIGNATURA:</a:t>
              </a:r>
            </a:p>
            <a:p>
              <a:pPr algn="r" eaLnBrk="1" hangingPunct="1">
                <a:spcBef>
                  <a:spcPct val="100000"/>
                </a:spcBef>
              </a:pPr>
              <a:r>
                <a:rPr lang="es-MX" sz="2400" b="1">
                  <a:solidFill>
                    <a:schemeClr val="accent2"/>
                  </a:solidFill>
                </a:rPr>
                <a:t>CÓDIGO:</a:t>
              </a:r>
            </a:p>
            <a:p>
              <a:pPr algn="r" eaLnBrk="1" hangingPunct="1">
                <a:spcBef>
                  <a:spcPct val="100000"/>
                </a:spcBef>
              </a:pPr>
              <a:r>
                <a:rPr lang="es-MX" sz="2400" b="1">
                  <a:solidFill>
                    <a:schemeClr val="accent2"/>
                  </a:solidFill>
                </a:rPr>
                <a:t>ÁREA DE FORMACIÓN:</a:t>
              </a:r>
            </a:p>
            <a:p>
              <a:pPr algn="r" eaLnBrk="1" hangingPunct="1">
                <a:spcBef>
                  <a:spcPct val="100000"/>
                </a:spcBef>
              </a:pPr>
              <a:r>
                <a:rPr lang="es-MX" sz="2400" b="1">
                  <a:solidFill>
                    <a:schemeClr val="accent2"/>
                  </a:solidFill>
                </a:rPr>
                <a:t>COMPONENTE:</a:t>
              </a:r>
            </a:p>
            <a:p>
              <a:pPr algn="r" eaLnBrk="1" hangingPunct="1">
                <a:spcBef>
                  <a:spcPct val="100000"/>
                </a:spcBef>
              </a:pPr>
              <a:r>
                <a:rPr lang="es-MX" sz="2400" b="1">
                  <a:solidFill>
                    <a:schemeClr val="accent2"/>
                  </a:solidFill>
                </a:rPr>
                <a:t>CRÉDITOS:</a:t>
              </a:r>
            </a:p>
            <a:p>
              <a:pPr algn="r" eaLnBrk="1" hangingPunct="1">
                <a:spcBef>
                  <a:spcPct val="100000"/>
                </a:spcBef>
              </a:pPr>
              <a:r>
                <a:rPr lang="es-MX" sz="2400" b="1">
                  <a:solidFill>
                    <a:schemeClr val="accent2"/>
                  </a:solidFill>
                </a:rPr>
                <a:t>DOCENTE:</a:t>
              </a:r>
              <a:endParaRPr lang="es-ES" sz="2400" b="1">
                <a:solidFill>
                  <a:schemeClr val="accent2"/>
                </a:solidFill>
              </a:endParaRPr>
            </a:p>
          </p:txBody>
        </p:sp>
        <p:sp>
          <p:nvSpPr>
            <p:cNvPr id="3077" name="Text Box 5"/>
            <p:cNvSpPr txBox="1">
              <a:spLocks noChangeArrowheads="1"/>
            </p:cNvSpPr>
            <p:nvPr/>
          </p:nvSpPr>
          <p:spPr bwMode="auto">
            <a:xfrm>
              <a:off x="2848" y="938"/>
              <a:ext cx="2633" cy="26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ヒラギノ角ゴ Pro W3" charset="-128"/>
                </a:defRPr>
              </a:lvl9pPr>
            </a:lstStyle>
            <a:p>
              <a:pPr algn="l" eaLnBrk="1" hangingPunct="1">
                <a:spcBef>
                  <a:spcPct val="100000"/>
                </a:spcBef>
              </a:pPr>
              <a:r>
                <a:rPr lang="es-MX" sz="2400" dirty="0" smtClean="0">
                  <a:solidFill>
                    <a:schemeClr val="accent2"/>
                  </a:solidFill>
                </a:rPr>
                <a:t>Gráfica Digital II</a:t>
              </a:r>
              <a:endParaRPr lang="es-MX" sz="2400" dirty="0">
                <a:solidFill>
                  <a:schemeClr val="accent2"/>
                </a:solidFill>
              </a:endParaRPr>
            </a:p>
            <a:p>
              <a:pPr algn="l" eaLnBrk="1" hangingPunct="1">
                <a:spcBef>
                  <a:spcPct val="100000"/>
                </a:spcBef>
              </a:pPr>
              <a:r>
                <a:rPr lang="es-MX" sz="2400" dirty="0" smtClean="0">
                  <a:solidFill>
                    <a:schemeClr val="accent2"/>
                  </a:solidFill>
                </a:rPr>
                <a:t>325234</a:t>
              </a:r>
              <a:endParaRPr lang="es-MX" sz="2400" dirty="0">
                <a:solidFill>
                  <a:schemeClr val="accent2"/>
                </a:solidFill>
              </a:endParaRPr>
            </a:p>
            <a:p>
              <a:pPr algn="l" eaLnBrk="1" hangingPunct="1">
                <a:spcBef>
                  <a:spcPct val="100000"/>
                </a:spcBef>
              </a:pPr>
              <a:r>
                <a:rPr lang="es-MX" sz="2400" dirty="0" smtClean="0">
                  <a:solidFill>
                    <a:schemeClr val="accent2"/>
                  </a:solidFill>
                </a:rPr>
                <a:t>Básica</a:t>
              </a:r>
              <a:endParaRPr lang="es-MX" sz="2400" dirty="0">
                <a:solidFill>
                  <a:schemeClr val="accent2"/>
                </a:solidFill>
              </a:endParaRPr>
            </a:p>
            <a:p>
              <a:pPr algn="l" eaLnBrk="1" hangingPunct="1">
                <a:spcBef>
                  <a:spcPct val="100000"/>
                </a:spcBef>
              </a:pPr>
              <a:r>
                <a:rPr lang="es-MX" sz="2400" dirty="0" smtClean="0">
                  <a:solidFill>
                    <a:schemeClr val="accent2"/>
                  </a:solidFill>
                </a:rPr>
                <a:t>Comunicativo</a:t>
              </a:r>
              <a:endParaRPr lang="es-MX" sz="2400" dirty="0">
                <a:solidFill>
                  <a:schemeClr val="accent2"/>
                </a:solidFill>
              </a:endParaRPr>
            </a:p>
            <a:p>
              <a:pPr algn="l" eaLnBrk="1" hangingPunct="1">
                <a:spcBef>
                  <a:spcPct val="100000"/>
                </a:spcBef>
              </a:pPr>
              <a:r>
                <a:rPr lang="es-MX" sz="2400" dirty="0">
                  <a:solidFill>
                    <a:schemeClr val="accent2"/>
                  </a:solidFill>
                </a:rPr>
                <a:t>3</a:t>
              </a:r>
            </a:p>
            <a:p>
              <a:pPr algn="l" eaLnBrk="1" hangingPunct="1">
                <a:spcBef>
                  <a:spcPct val="100000"/>
                </a:spcBef>
              </a:pPr>
              <a:r>
                <a:rPr lang="es-MX" sz="2400" dirty="0">
                  <a:solidFill>
                    <a:schemeClr val="accent2"/>
                  </a:solidFill>
                </a:rPr>
                <a:t>Diego Fdo. Villalobos Garrido</a:t>
              </a:r>
            </a:p>
          </p:txBody>
        </p:sp>
      </p:grp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966788" y="395288"/>
            <a:ext cx="4529137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charset="-128"/>
              </a:defRPr>
            </a:lvl9pPr>
          </a:lstStyle>
          <a:p>
            <a:pPr algn="l" eaLnBrk="1" hangingPunct="1">
              <a:spcBef>
                <a:spcPct val="100000"/>
              </a:spcBef>
            </a:pPr>
            <a:r>
              <a:rPr lang="es-MX" sz="3500">
                <a:solidFill>
                  <a:schemeClr val="accent2"/>
                </a:solidFill>
                <a:latin typeface="Arial Black" charset="0"/>
              </a:rPr>
              <a:t>GENERALIDADES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79" b="2660"/>
          <a:stretch/>
        </p:blipFill>
        <p:spPr>
          <a:xfrm>
            <a:off x="106018" y="507999"/>
            <a:ext cx="9037982" cy="4949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734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25" b="2118"/>
          <a:stretch/>
        </p:blipFill>
        <p:spPr>
          <a:xfrm>
            <a:off x="0" y="1291771"/>
            <a:ext cx="9144000" cy="5109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225250"/>
      </p:ext>
    </p:extLst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6510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6510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767</TotalTime>
  <Words>31</Words>
  <Application>Microsoft Office PowerPoint</Application>
  <PresentationFormat>Presentación en pantalla (4:3)</PresentationFormat>
  <Paragraphs>16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Arial Black</vt:lpstr>
      <vt:lpstr>ヒラギノ角ゴ Pro W3</vt:lpstr>
      <vt:lpstr>Diseño predeterminado</vt:lpstr>
      <vt:lpstr>Presentación de PowerPoint</vt:lpstr>
      <vt:lpstr>Presentación de PowerPoint</vt:lpstr>
      <vt:lpstr>Presentación de PowerPoint</vt:lpstr>
      <vt:lpstr>Presentación de PowerPoint</vt:lpstr>
    </vt:vector>
  </TitlesOfParts>
  <Company>uao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dfvillalobos</dc:creator>
  <cp:lastModifiedBy>Diego Fernando Villalobos Garrido</cp:lastModifiedBy>
  <cp:revision>50</cp:revision>
  <dcterms:created xsi:type="dcterms:W3CDTF">2007-01-26T21:20:10Z</dcterms:created>
  <dcterms:modified xsi:type="dcterms:W3CDTF">2018-01-29T20:16:08Z</dcterms:modified>
</cp:coreProperties>
</file>