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58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75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62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315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3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83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0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093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461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001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8D786-C116-42FC-9653-EF7248A7E69E}" type="datetimeFigureOut">
              <a:rPr lang="es-CO" smtClean="0"/>
              <a:t>23/07/2018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0DC7B-DC84-49FE-A511-374855CB52BB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8288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9" y="0"/>
            <a:ext cx="9135541" cy="5143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467544" y="3843247"/>
            <a:ext cx="3385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Gráfica Digital I</a:t>
            </a:r>
          </a:p>
          <a:p>
            <a:r>
              <a:rPr lang="es-CO" sz="32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Por: Diego Villalobos</a:t>
            </a:r>
            <a:endParaRPr lang="es-CO" sz="3200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0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31590"/>
            <a:ext cx="4255393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PROGRAMACIÓN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123" t="53360" r="47165" b="22280"/>
          <a:stretch/>
        </p:blipFill>
        <p:spPr>
          <a:xfrm>
            <a:off x="755576" y="2091469"/>
            <a:ext cx="6840760" cy="30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01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EVALUACIÓN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2045" t="44120" r="32518" b="27321"/>
          <a:stretch/>
        </p:blipFill>
        <p:spPr>
          <a:xfrm>
            <a:off x="1114872" y="1623070"/>
            <a:ext cx="7560840" cy="34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EVALUACIÓN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1520" y="1923678"/>
            <a:ext cx="87849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1 = 20%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Taller Elementos Básicos de la Comunicación Visual (semana 2 y 4)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15% Exposición Formatos Gráficos Vectoriales (semanas 4 y 5)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Parcial teórico y aplicativo (semana 6)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35% Parcial práctico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(semana 6)</a:t>
            </a:r>
          </a:p>
        </p:txBody>
      </p:sp>
    </p:spTree>
    <p:extLst>
      <p:ext uri="{BB962C8B-B14F-4D97-AF65-F5344CB8AC3E}">
        <p14:creationId xmlns:p14="http://schemas.microsoft.com/office/powerpoint/2010/main" val="11257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EVALUACIÓN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11560" y="1923678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2 = 30%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Taller Tipografía (semana 7, 8 y 9)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Parcial teórico y aplicativo (semana 11)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 Parcial práctico 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(semana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  <a:endParaRPr lang="es-CO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EVALUACIÓN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78182" y="1246918"/>
            <a:ext cx="90730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3 = 35%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Taller La imagen visual y su lugar en la comunicación (semana 12, 13 y 14)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Taller de repaso (semana 15)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0% Proyecto Final 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Entrega de planteamiento – idea (semana 7)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Entrega de avance (semana 12)</a:t>
            </a:r>
          </a:p>
          <a:p>
            <a:pPr marL="742950" lvl="1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Entrega final: proyecto editorial con sustentación teórica (semana 16)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es-CO" sz="2000" b="1" u="sng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s-CO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Módulo </a:t>
            </a:r>
            <a:r>
              <a:rPr lang="es-CO" sz="2000" b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= 15</a:t>
            </a:r>
            <a:r>
              <a:rPr lang="es-CO" sz="2000" b="1" u="sng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es-CO" sz="2000" b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s-CO" sz="20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Evaluación por </a:t>
            </a:r>
            <a:r>
              <a:rPr lang="es-CO" sz="20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competencias</a:t>
            </a:r>
            <a:endParaRPr lang="es-CO" sz="2000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79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39552" y="989012"/>
            <a:ext cx="8158163" cy="4154488"/>
            <a:chOff x="342" y="938"/>
            <a:chExt cx="5139" cy="2617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42" y="958"/>
              <a:ext cx="2318" cy="2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r" eaLnBrk="1" hangingPunct="1">
                <a:spcBef>
                  <a:spcPct val="100000"/>
                </a:spcBef>
              </a:pPr>
              <a:r>
                <a:rPr lang="es-MX" sz="2400" b="1" dirty="0">
                  <a:solidFill>
                    <a:schemeClr val="accent2"/>
                  </a:solidFill>
                </a:rPr>
                <a:t>ASIGNATURA:</a:t>
              </a:r>
            </a:p>
            <a:p>
              <a:pPr algn="r" eaLnBrk="1" hangingPunct="1">
                <a:spcBef>
                  <a:spcPct val="100000"/>
                </a:spcBef>
              </a:pPr>
              <a:r>
                <a:rPr lang="es-MX" sz="2400" b="1" dirty="0">
                  <a:solidFill>
                    <a:schemeClr val="accent2"/>
                  </a:solidFill>
                </a:rPr>
                <a:t>CÓDIGO:</a:t>
              </a:r>
            </a:p>
            <a:p>
              <a:pPr algn="r" eaLnBrk="1" hangingPunct="1">
                <a:spcBef>
                  <a:spcPct val="100000"/>
                </a:spcBef>
              </a:pPr>
              <a:r>
                <a:rPr lang="es-MX" sz="2400" b="1" dirty="0">
                  <a:solidFill>
                    <a:schemeClr val="accent2"/>
                  </a:solidFill>
                </a:rPr>
                <a:t>ÁREA DE FORMACIÓN:</a:t>
              </a:r>
            </a:p>
            <a:p>
              <a:pPr algn="r" eaLnBrk="1" hangingPunct="1">
                <a:spcBef>
                  <a:spcPct val="100000"/>
                </a:spcBef>
              </a:pPr>
              <a:r>
                <a:rPr lang="es-MX" sz="2400" b="1" dirty="0">
                  <a:solidFill>
                    <a:schemeClr val="accent2"/>
                  </a:solidFill>
                </a:rPr>
                <a:t>COMPONENTE:</a:t>
              </a:r>
            </a:p>
            <a:p>
              <a:pPr algn="r" eaLnBrk="1" hangingPunct="1">
                <a:spcBef>
                  <a:spcPct val="100000"/>
                </a:spcBef>
              </a:pPr>
              <a:r>
                <a:rPr lang="es-MX" sz="2400" b="1" dirty="0">
                  <a:solidFill>
                    <a:schemeClr val="accent2"/>
                  </a:solidFill>
                </a:rPr>
                <a:t>CRÉDITOS:</a:t>
              </a:r>
            </a:p>
            <a:p>
              <a:pPr algn="r" eaLnBrk="1" hangingPunct="1">
                <a:spcBef>
                  <a:spcPct val="100000"/>
                </a:spcBef>
              </a:pPr>
              <a:r>
                <a:rPr lang="es-MX" sz="2400" b="1" dirty="0">
                  <a:solidFill>
                    <a:schemeClr val="accent2"/>
                  </a:solidFill>
                </a:rPr>
                <a:t>DOCENTE:</a:t>
              </a:r>
              <a:endParaRPr lang="es-ES" sz="2400" b="1" dirty="0">
                <a:solidFill>
                  <a:schemeClr val="accent2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2848" y="938"/>
              <a:ext cx="2633" cy="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l" eaLnBrk="1" hangingPunct="1">
                <a:spcBef>
                  <a:spcPct val="100000"/>
                </a:spcBef>
              </a:pPr>
              <a:r>
                <a:rPr lang="es-MX" sz="2400" dirty="0" smtClean="0">
                  <a:solidFill>
                    <a:schemeClr val="accent2"/>
                  </a:solidFill>
                </a:rPr>
                <a:t>Gráfica Digital I</a:t>
              </a:r>
              <a:endParaRPr lang="es-MX" sz="2400" dirty="0">
                <a:solidFill>
                  <a:schemeClr val="accent2"/>
                </a:solidFill>
              </a:endParaRPr>
            </a:p>
            <a:p>
              <a:pPr algn="l" eaLnBrk="1" hangingPunct="1">
                <a:spcBef>
                  <a:spcPct val="100000"/>
                </a:spcBef>
              </a:pPr>
              <a:r>
                <a:rPr lang="es-MX" sz="2400" dirty="0" smtClean="0">
                  <a:solidFill>
                    <a:schemeClr val="accent2"/>
                  </a:solidFill>
                </a:rPr>
                <a:t>325234</a:t>
              </a:r>
              <a:endParaRPr lang="es-MX" sz="2400" dirty="0">
                <a:solidFill>
                  <a:schemeClr val="accent2"/>
                </a:solidFill>
              </a:endParaRPr>
            </a:p>
            <a:p>
              <a:pPr algn="l" eaLnBrk="1" hangingPunct="1">
                <a:spcBef>
                  <a:spcPct val="100000"/>
                </a:spcBef>
              </a:pPr>
              <a:r>
                <a:rPr lang="es-MX" sz="2400" dirty="0" smtClean="0">
                  <a:solidFill>
                    <a:schemeClr val="accent2"/>
                  </a:solidFill>
                </a:rPr>
                <a:t>Básica</a:t>
              </a:r>
              <a:endParaRPr lang="es-MX" sz="2400" dirty="0">
                <a:solidFill>
                  <a:schemeClr val="accent2"/>
                </a:solidFill>
              </a:endParaRPr>
            </a:p>
            <a:p>
              <a:pPr algn="l" eaLnBrk="1" hangingPunct="1">
                <a:spcBef>
                  <a:spcPct val="100000"/>
                </a:spcBef>
              </a:pPr>
              <a:r>
                <a:rPr lang="es-MX" sz="2400" dirty="0" smtClean="0">
                  <a:solidFill>
                    <a:schemeClr val="accent2"/>
                  </a:solidFill>
                </a:rPr>
                <a:t>Comunicativo</a:t>
              </a:r>
              <a:endParaRPr lang="es-MX" sz="2400" dirty="0">
                <a:solidFill>
                  <a:schemeClr val="accent2"/>
                </a:solidFill>
              </a:endParaRPr>
            </a:p>
            <a:p>
              <a:pPr algn="l" eaLnBrk="1" hangingPunct="1">
                <a:spcBef>
                  <a:spcPct val="100000"/>
                </a:spcBef>
              </a:pPr>
              <a:r>
                <a:rPr lang="es-MX" sz="2400" dirty="0">
                  <a:solidFill>
                    <a:schemeClr val="accent2"/>
                  </a:solidFill>
                </a:rPr>
                <a:t>3</a:t>
              </a:r>
            </a:p>
            <a:p>
              <a:pPr algn="l" eaLnBrk="1" hangingPunct="1">
                <a:spcBef>
                  <a:spcPct val="100000"/>
                </a:spcBef>
              </a:pPr>
              <a:r>
                <a:rPr lang="es-MX" sz="2400" dirty="0">
                  <a:solidFill>
                    <a:schemeClr val="accent2"/>
                  </a:solidFill>
                </a:rPr>
                <a:t>Diego Fdo. Villalobos Garrido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625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71550"/>
            <a:ext cx="8229600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INTRODUCCIÓN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3" y="1419622"/>
            <a:ext cx="8976654" cy="3592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65100" cap="flat" cmpd="sng" algn="ctr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752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79" b="2660"/>
          <a:stretch/>
        </p:blipFill>
        <p:spPr>
          <a:xfrm>
            <a:off x="683568" y="843558"/>
            <a:ext cx="7852069" cy="429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5583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" b="2118"/>
          <a:stretch/>
        </p:blipFill>
        <p:spPr>
          <a:xfrm>
            <a:off x="539552" y="771549"/>
            <a:ext cx="7776864" cy="43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44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990997"/>
            <a:ext cx="4255393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PROGRAMACIÓN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30156" t="37400" r="28737" b="38240"/>
          <a:stretch/>
        </p:blipFill>
        <p:spPr>
          <a:xfrm>
            <a:off x="323527" y="1860974"/>
            <a:ext cx="8613045" cy="287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32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1591567" y="2587178"/>
            <a:ext cx="4255393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PROGRAMACIÓN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0155" t="48618" r="45869" b="48320"/>
          <a:stretch/>
        </p:blipFill>
        <p:spPr>
          <a:xfrm>
            <a:off x="951757" y="992662"/>
            <a:ext cx="8017688" cy="576064"/>
          </a:xfrm>
          <a:prstGeom prst="rect">
            <a:avLst/>
          </a:prstGeom>
        </p:spPr>
      </p:pic>
      <p:pic>
        <p:nvPicPr>
          <p:cNvPr id="1026" name="Picture 2" descr="Resultado de imagen para exam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2863"/>
            <a:ext cx="3351355" cy="254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406644" y="4288742"/>
            <a:ext cx="35798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latin typeface="Arial Narrow" panose="020B0606020202030204" pitchFamily="34" charset="0"/>
              </a:rPr>
              <a:t>Agosto 27 al 30</a:t>
            </a:r>
            <a:endParaRPr lang="es-CO" sz="4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55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052201"/>
            <a:ext cx="4255393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PROGRAMACIÓN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2123" t="26480" r="17870" b="47480"/>
          <a:stretch/>
        </p:blipFill>
        <p:spPr>
          <a:xfrm>
            <a:off x="9713" y="1937877"/>
            <a:ext cx="9145016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5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16200000">
            <a:off x="-1591567" y="2587178"/>
            <a:ext cx="4255393" cy="857250"/>
          </a:xfrm>
        </p:spPr>
        <p:txBody>
          <a:bodyPr/>
          <a:lstStyle/>
          <a:p>
            <a:r>
              <a:rPr lang="es-CO" b="1" dirty="0" smtClean="0">
                <a:solidFill>
                  <a:schemeClr val="accent6">
                    <a:lumMod val="50000"/>
                  </a:schemeClr>
                </a:solidFill>
                <a:latin typeface="Arial Narrow" panose="020B0606020202030204" pitchFamily="34" charset="0"/>
              </a:rPr>
              <a:t>PROGRAMACIÓN</a:t>
            </a:r>
            <a:endParaRPr lang="es-CO" b="1" dirty="0">
              <a:solidFill>
                <a:schemeClr val="accent6">
                  <a:lumMod val="50000"/>
                </a:schemeClr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Resultado de imagen para exam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42863"/>
            <a:ext cx="3888432" cy="295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796136" y="4155926"/>
            <a:ext cx="32464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b="1" dirty="0" smtClean="0">
                <a:latin typeface="Arial Narrow" panose="020B0606020202030204" pitchFamily="34" charset="0"/>
              </a:rPr>
              <a:t>Octubre 1 al 4</a:t>
            </a:r>
            <a:endParaRPr lang="es-CO" sz="4400" b="1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30155" t="16400" r="46220" b="79400"/>
          <a:stretch/>
        </p:blipFill>
        <p:spPr>
          <a:xfrm>
            <a:off x="980825" y="914357"/>
            <a:ext cx="7696120" cy="769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87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217</Words>
  <Application>Microsoft Office PowerPoint</Application>
  <PresentationFormat>Presentación en pantalla (16:9)</PresentationFormat>
  <Paragraphs>44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Arial Narrow</vt:lpstr>
      <vt:lpstr>Calibri</vt:lpstr>
      <vt:lpstr>ヒラギノ角ゴ Pro W3</vt:lpstr>
      <vt:lpstr>Tema de Office</vt:lpstr>
      <vt:lpstr>Presentación de PowerPoint</vt:lpstr>
      <vt:lpstr>Presentación de PowerPoint</vt:lpstr>
      <vt:lpstr>INTRODUCCIÓN</vt:lpstr>
      <vt:lpstr>Presentación de PowerPoint</vt:lpstr>
      <vt:lpstr>Presentación de PowerPoint</vt:lpstr>
      <vt:lpstr>PROGRAMACIÓN</vt:lpstr>
      <vt:lpstr>PROGRAMACIÓN</vt:lpstr>
      <vt:lpstr>PROGRAMACIÓN</vt:lpstr>
      <vt:lpstr>PROGRAMACIÓN</vt:lpstr>
      <vt:lpstr>PROGRAMACIÓN</vt:lpstr>
      <vt:lpstr>EVALUACIÓN</vt:lpstr>
      <vt:lpstr>EVALUACIÓN</vt:lpstr>
      <vt:lpstr>EVALUACIÓN</vt:lpstr>
      <vt:lpstr>EVALUACIÓN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Vanessa Montes Mejia</dc:creator>
  <cp:lastModifiedBy>Diego Fernando Villalobos Garrido</cp:lastModifiedBy>
  <cp:revision>14</cp:revision>
  <dcterms:created xsi:type="dcterms:W3CDTF">2017-09-11T13:51:16Z</dcterms:created>
  <dcterms:modified xsi:type="dcterms:W3CDTF">2018-07-23T15:16:12Z</dcterms:modified>
</cp:coreProperties>
</file>