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309" r:id="rId6"/>
    <p:sldId id="264" r:id="rId7"/>
    <p:sldId id="257" r:id="rId8"/>
    <p:sldId id="258" r:id="rId9"/>
    <p:sldId id="260" r:id="rId10"/>
    <p:sldId id="266" r:id="rId11"/>
    <p:sldId id="267" r:id="rId12"/>
    <p:sldId id="268" r:id="rId13"/>
    <p:sldId id="269" r:id="rId14"/>
    <p:sldId id="270" r:id="rId15"/>
    <p:sldId id="271" r:id="rId16"/>
    <p:sldId id="272" r:id="rId17"/>
    <p:sldId id="273" r:id="rId18"/>
    <p:sldId id="274" r:id="rId19"/>
    <p:sldId id="265" r:id="rId20"/>
    <p:sldId id="275" r:id="rId21"/>
    <p:sldId id="276" r:id="rId22"/>
    <p:sldId id="278" r:id="rId23"/>
    <p:sldId id="279" r:id="rId24"/>
    <p:sldId id="280" r:id="rId25"/>
    <p:sldId id="281" r:id="rId26"/>
    <p:sldId id="282" r:id="rId27"/>
    <p:sldId id="283" r:id="rId28"/>
    <p:sldId id="284" r:id="rId29"/>
    <p:sldId id="277"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10" r:id="rId5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D9FAB0-5ADF-4309-A6F5-1F5CD10C6D90}" v="1812" dt="2019-03-23T16:11:20.8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81" d="100"/>
          <a:sy n="81" d="100"/>
        </p:scale>
        <p:origin x="120"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ego Fernando Villalobos Garrido" userId="71c80585-75ee-4195-905a-6e66ef7f5f8a" providerId="ADAL" clId="{A3D9FAB0-5ADF-4309-A6F5-1F5CD10C6D90}"/>
    <pc:docChg chg="undo redo custSel mod addSld delSld modSld">
      <pc:chgData name="Diego Fernando Villalobos Garrido" userId="71c80585-75ee-4195-905a-6e66ef7f5f8a" providerId="ADAL" clId="{A3D9FAB0-5ADF-4309-A6F5-1F5CD10C6D90}" dt="2019-03-23T16:11:20.834" v="1805" actId="26606"/>
      <pc:docMkLst>
        <pc:docMk/>
      </pc:docMkLst>
      <pc:sldChg chg="addSp delSp modSp mod setBg delDesignElem">
        <pc:chgData name="Diego Fernando Villalobos Garrido" userId="71c80585-75ee-4195-905a-6e66ef7f5f8a" providerId="ADAL" clId="{A3D9FAB0-5ADF-4309-A6F5-1F5CD10C6D90}" dt="2019-03-23T13:35:21.991" v="223"/>
        <pc:sldMkLst>
          <pc:docMk/>
          <pc:sldMk cId="3116841505" sldId="256"/>
        </pc:sldMkLst>
        <pc:spChg chg="mod">
          <ac:chgData name="Diego Fernando Villalobos Garrido" userId="71c80585-75ee-4195-905a-6e66ef7f5f8a" providerId="ADAL" clId="{A3D9FAB0-5ADF-4309-A6F5-1F5CD10C6D90}" dt="2019-03-23T13:26:32.895" v="94" actId="26606"/>
          <ac:spMkLst>
            <pc:docMk/>
            <pc:sldMk cId="3116841505" sldId="256"/>
            <ac:spMk id="2" creationId="{00000000-0000-0000-0000-000000000000}"/>
          </ac:spMkLst>
        </pc:spChg>
        <pc:spChg chg="mod">
          <ac:chgData name="Diego Fernando Villalobos Garrido" userId="71c80585-75ee-4195-905a-6e66ef7f5f8a" providerId="ADAL" clId="{A3D9FAB0-5ADF-4309-A6F5-1F5CD10C6D90}" dt="2019-03-23T13:26:32.895" v="94" actId="26606"/>
          <ac:spMkLst>
            <pc:docMk/>
            <pc:sldMk cId="3116841505" sldId="256"/>
            <ac:spMk id="3" creationId="{00000000-0000-0000-0000-000000000000}"/>
          </ac:spMkLst>
        </pc:spChg>
        <pc:spChg chg="add del">
          <ac:chgData name="Diego Fernando Villalobos Garrido" userId="71c80585-75ee-4195-905a-6e66ef7f5f8a" providerId="ADAL" clId="{A3D9FAB0-5ADF-4309-A6F5-1F5CD10C6D90}" dt="2019-03-23T13:26:27.353" v="91" actId="26606"/>
          <ac:spMkLst>
            <pc:docMk/>
            <pc:sldMk cId="3116841505" sldId="256"/>
            <ac:spMk id="10" creationId="{823AC064-BC96-4F32-8AE1-B2FD38754823}"/>
          </ac:spMkLst>
        </pc:spChg>
        <pc:spChg chg="add del">
          <ac:chgData name="Diego Fernando Villalobos Garrido" userId="71c80585-75ee-4195-905a-6e66ef7f5f8a" providerId="ADAL" clId="{A3D9FAB0-5ADF-4309-A6F5-1F5CD10C6D90}" dt="2019-03-23T13:26:32.885" v="93" actId="26606"/>
          <ac:spMkLst>
            <pc:docMk/>
            <pc:sldMk cId="3116841505" sldId="256"/>
            <ac:spMk id="14" creationId="{13722DD7-BA73-4776-93A3-94491FEF7260}"/>
          </ac:spMkLst>
        </pc:spChg>
        <pc:spChg chg="add del">
          <ac:chgData name="Diego Fernando Villalobos Garrido" userId="71c80585-75ee-4195-905a-6e66ef7f5f8a" providerId="ADAL" clId="{A3D9FAB0-5ADF-4309-A6F5-1F5CD10C6D90}" dt="2019-03-23T13:26:32.885" v="93" actId="26606"/>
          <ac:spMkLst>
            <pc:docMk/>
            <pc:sldMk cId="3116841505" sldId="256"/>
            <ac:spMk id="15" creationId="{35555856-9970-4BC3-9AA9-6A917F53AFBD}"/>
          </ac:spMkLst>
        </pc:spChg>
        <pc:spChg chg="add del">
          <ac:chgData name="Diego Fernando Villalobos Garrido" userId="71c80585-75ee-4195-905a-6e66ef7f5f8a" providerId="ADAL" clId="{A3D9FAB0-5ADF-4309-A6F5-1F5CD10C6D90}" dt="2019-03-23T13:35:21.991" v="223"/>
          <ac:spMkLst>
            <pc:docMk/>
            <pc:sldMk cId="3116841505" sldId="256"/>
            <ac:spMk id="18" creationId="{1045B59B-615E-4718-A150-42DE5D03E1C8}"/>
          </ac:spMkLst>
        </pc:spChg>
        <pc:spChg chg="add del">
          <ac:chgData name="Diego Fernando Villalobos Garrido" userId="71c80585-75ee-4195-905a-6e66ef7f5f8a" providerId="ADAL" clId="{A3D9FAB0-5ADF-4309-A6F5-1F5CD10C6D90}" dt="2019-03-23T13:35:21.991" v="223"/>
          <ac:spMkLst>
            <pc:docMk/>
            <pc:sldMk cId="3116841505" sldId="256"/>
            <ac:spMk id="19" creationId="{D6CF29CD-38B8-4924-BA11-6D60517487EF}"/>
          </ac:spMkLst>
        </pc:spChg>
        <pc:picChg chg="add mod">
          <ac:chgData name="Diego Fernando Villalobos Garrido" userId="71c80585-75ee-4195-905a-6e66ef7f5f8a" providerId="ADAL" clId="{A3D9FAB0-5ADF-4309-A6F5-1F5CD10C6D90}" dt="2019-03-23T13:26:32.895" v="94" actId="26606"/>
          <ac:picMkLst>
            <pc:docMk/>
            <pc:sldMk cId="3116841505" sldId="256"/>
            <ac:picMk id="5" creationId="{71172FEF-CFEA-4EDA-B1BE-4D742ABC2D42}"/>
          </ac:picMkLst>
        </pc:picChg>
        <pc:picChg chg="add del">
          <ac:chgData name="Diego Fernando Villalobos Garrido" userId="71c80585-75ee-4195-905a-6e66ef7f5f8a" providerId="ADAL" clId="{A3D9FAB0-5ADF-4309-A6F5-1F5CD10C6D90}" dt="2019-03-23T13:26:32.885" v="93" actId="26606"/>
          <ac:picMkLst>
            <pc:docMk/>
            <pc:sldMk cId="3116841505" sldId="256"/>
            <ac:picMk id="16" creationId="{7F487851-BFAF-46D8-A1ED-50CAD6E46F59}"/>
          </ac:picMkLst>
        </pc:picChg>
        <pc:cxnChg chg="add del">
          <ac:chgData name="Diego Fernando Villalobos Garrido" userId="71c80585-75ee-4195-905a-6e66ef7f5f8a" providerId="ADAL" clId="{A3D9FAB0-5ADF-4309-A6F5-1F5CD10C6D90}" dt="2019-03-23T13:26:27.353" v="91" actId="26606"/>
          <ac:cxnSpMkLst>
            <pc:docMk/>
            <pc:sldMk cId="3116841505" sldId="256"/>
            <ac:cxnSpMk id="12" creationId="{7E7C77BC-7138-40B1-A15B-20F57A494629}"/>
          </ac:cxnSpMkLst>
        </pc:cxnChg>
      </pc:sldChg>
      <pc:sldChg chg="modSp">
        <pc:chgData name="Diego Fernando Villalobos Garrido" userId="71c80585-75ee-4195-905a-6e66ef7f5f8a" providerId="ADAL" clId="{A3D9FAB0-5ADF-4309-A6F5-1F5CD10C6D90}" dt="2019-03-23T13:17:35.912" v="0" actId="20577"/>
        <pc:sldMkLst>
          <pc:docMk/>
          <pc:sldMk cId="763638624" sldId="258"/>
        </pc:sldMkLst>
        <pc:spChg chg="mod">
          <ac:chgData name="Diego Fernando Villalobos Garrido" userId="71c80585-75ee-4195-905a-6e66ef7f5f8a" providerId="ADAL" clId="{A3D9FAB0-5ADF-4309-A6F5-1F5CD10C6D90}" dt="2019-03-23T13:17:35.912" v="0" actId="20577"/>
          <ac:spMkLst>
            <pc:docMk/>
            <pc:sldMk cId="763638624" sldId="258"/>
            <ac:spMk id="2" creationId="{00000000-0000-0000-0000-000000000000}"/>
          </ac:spMkLst>
        </pc:spChg>
      </pc:sldChg>
      <pc:sldChg chg="modSp">
        <pc:chgData name="Diego Fernando Villalobos Garrido" userId="71c80585-75ee-4195-905a-6e66ef7f5f8a" providerId="ADAL" clId="{A3D9FAB0-5ADF-4309-A6F5-1F5CD10C6D90}" dt="2019-03-23T13:41:52.652" v="271" actId="207"/>
        <pc:sldMkLst>
          <pc:docMk/>
          <pc:sldMk cId="2396716226" sldId="260"/>
        </pc:sldMkLst>
        <pc:spChg chg="mod">
          <ac:chgData name="Diego Fernando Villalobos Garrido" userId="71c80585-75ee-4195-905a-6e66ef7f5f8a" providerId="ADAL" clId="{A3D9FAB0-5ADF-4309-A6F5-1F5CD10C6D90}" dt="2019-03-23T13:41:52.652" v="271" actId="207"/>
          <ac:spMkLst>
            <pc:docMk/>
            <pc:sldMk cId="2396716226" sldId="260"/>
            <ac:spMk id="2" creationId="{00000000-0000-0000-0000-000000000000}"/>
          </ac:spMkLst>
        </pc:spChg>
      </pc:sldChg>
      <pc:sldChg chg="addSp delSp modSp add mod setBg delDesignElem">
        <pc:chgData name="Diego Fernando Villalobos Garrido" userId="71c80585-75ee-4195-905a-6e66ef7f5f8a" providerId="ADAL" clId="{A3D9FAB0-5ADF-4309-A6F5-1F5CD10C6D90}" dt="2019-03-23T13:35:21.991" v="223"/>
        <pc:sldMkLst>
          <pc:docMk/>
          <pc:sldMk cId="1823395408" sldId="261"/>
        </pc:sldMkLst>
        <pc:spChg chg="mod">
          <ac:chgData name="Diego Fernando Villalobos Garrido" userId="71c80585-75ee-4195-905a-6e66ef7f5f8a" providerId="ADAL" clId="{A3D9FAB0-5ADF-4309-A6F5-1F5CD10C6D90}" dt="2019-03-23T13:25:00.322" v="86" actId="26606"/>
          <ac:spMkLst>
            <pc:docMk/>
            <pc:sldMk cId="1823395408" sldId="261"/>
            <ac:spMk id="2" creationId="{00000000-0000-0000-0000-000000000000}"/>
          </ac:spMkLst>
        </pc:spChg>
        <pc:spChg chg="del">
          <ac:chgData name="Diego Fernando Villalobos Garrido" userId="71c80585-75ee-4195-905a-6e66ef7f5f8a" providerId="ADAL" clId="{A3D9FAB0-5ADF-4309-A6F5-1F5CD10C6D90}" dt="2019-03-23T13:19:00.113" v="43" actId="478"/>
          <ac:spMkLst>
            <pc:docMk/>
            <pc:sldMk cId="1823395408" sldId="261"/>
            <ac:spMk id="3" creationId="{00000000-0000-0000-0000-000000000000}"/>
          </ac:spMkLst>
        </pc:spChg>
        <pc:spChg chg="add del mod">
          <ac:chgData name="Diego Fernando Villalobos Garrido" userId="71c80585-75ee-4195-905a-6e66ef7f5f8a" providerId="ADAL" clId="{A3D9FAB0-5ADF-4309-A6F5-1F5CD10C6D90}" dt="2019-03-23T13:19:02.011" v="44" actId="478"/>
          <ac:spMkLst>
            <pc:docMk/>
            <pc:sldMk cId="1823395408" sldId="261"/>
            <ac:spMk id="5" creationId="{781F6E6B-1401-476C-BC16-2B4BD1B5007C}"/>
          </ac:spMkLst>
        </pc:spChg>
        <pc:spChg chg="add del">
          <ac:chgData name="Diego Fernando Villalobos Garrido" userId="71c80585-75ee-4195-905a-6e66ef7f5f8a" providerId="ADAL" clId="{A3D9FAB0-5ADF-4309-A6F5-1F5CD10C6D90}" dt="2019-03-23T13:25:00.322" v="86" actId="26606"/>
          <ac:spMkLst>
            <pc:docMk/>
            <pc:sldMk cId="1823395408" sldId="261"/>
            <ac:spMk id="12" creationId="{7905BA41-EE6E-4F80-8636-447F22DD729A}"/>
          </ac:spMkLst>
        </pc:spChg>
        <pc:spChg chg="add del">
          <ac:chgData name="Diego Fernando Villalobos Garrido" userId="71c80585-75ee-4195-905a-6e66ef7f5f8a" providerId="ADAL" clId="{A3D9FAB0-5ADF-4309-A6F5-1F5CD10C6D90}" dt="2019-03-23T13:25:00.322" v="86" actId="26606"/>
          <ac:spMkLst>
            <pc:docMk/>
            <pc:sldMk cId="1823395408" sldId="261"/>
            <ac:spMk id="14" creationId="{CD7549B2-EE05-4558-8C64-AC46755F2B25}"/>
          </ac:spMkLst>
        </pc:spChg>
        <pc:spChg chg="add del">
          <ac:chgData name="Diego Fernando Villalobos Garrido" userId="71c80585-75ee-4195-905a-6e66ef7f5f8a" providerId="ADAL" clId="{A3D9FAB0-5ADF-4309-A6F5-1F5CD10C6D90}" dt="2019-03-23T13:35:21.991" v="223"/>
          <ac:spMkLst>
            <pc:docMk/>
            <pc:sldMk cId="1823395408" sldId="261"/>
            <ac:spMk id="19" creationId="{06A07E96-3969-4595-802D-25631B3CB61A}"/>
          </ac:spMkLst>
        </pc:spChg>
        <pc:spChg chg="add del">
          <ac:chgData name="Diego Fernando Villalobos Garrido" userId="71c80585-75ee-4195-905a-6e66ef7f5f8a" providerId="ADAL" clId="{A3D9FAB0-5ADF-4309-A6F5-1F5CD10C6D90}" dt="2019-03-23T13:35:21.991" v="223"/>
          <ac:spMkLst>
            <pc:docMk/>
            <pc:sldMk cId="1823395408" sldId="261"/>
            <ac:spMk id="46" creationId="{BC72E954-3173-4229-93A2-B05A46E096FC}"/>
          </ac:spMkLst>
        </pc:spChg>
        <pc:grpChg chg="add del">
          <ac:chgData name="Diego Fernando Villalobos Garrido" userId="71c80585-75ee-4195-905a-6e66ef7f5f8a" providerId="ADAL" clId="{A3D9FAB0-5ADF-4309-A6F5-1F5CD10C6D90}" dt="2019-03-23T13:35:21.991" v="223"/>
          <ac:grpSpMkLst>
            <pc:docMk/>
            <pc:sldMk cId="1823395408" sldId="261"/>
            <ac:grpSpMk id="21" creationId="{D4EE850F-AE83-4C3F-A64D-8B67DEF33C2D}"/>
          </ac:grpSpMkLst>
        </pc:grpChg>
        <pc:grpChg chg="add del">
          <ac:chgData name="Diego Fernando Villalobos Garrido" userId="71c80585-75ee-4195-905a-6e66ef7f5f8a" providerId="ADAL" clId="{A3D9FAB0-5ADF-4309-A6F5-1F5CD10C6D90}" dt="2019-03-23T13:35:21.991" v="223"/>
          <ac:grpSpMkLst>
            <pc:docMk/>
            <pc:sldMk cId="1823395408" sldId="261"/>
            <ac:grpSpMk id="42" creationId="{C7D119FF-606C-4006-A3CB-C83426DCA15E}"/>
          </ac:grpSpMkLst>
        </pc:grpChg>
        <pc:picChg chg="add mod">
          <ac:chgData name="Diego Fernando Villalobos Garrido" userId="71c80585-75ee-4195-905a-6e66ef7f5f8a" providerId="ADAL" clId="{A3D9FAB0-5ADF-4309-A6F5-1F5CD10C6D90}" dt="2019-03-23T13:25:00.322" v="86" actId="26606"/>
          <ac:picMkLst>
            <pc:docMk/>
            <pc:sldMk cId="1823395408" sldId="261"/>
            <ac:picMk id="7" creationId="{3EE8C96B-A4E7-4542-A19A-5B08D78EFC0C}"/>
          </ac:picMkLst>
        </pc:picChg>
      </pc:sldChg>
      <pc:sldChg chg="addSp delSp modSp add mod setBg delDesignElem">
        <pc:chgData name="Diego Fernando Villalobos Garrido" userId="71c80585-75ee-4195-905a-6e66ef7f5f8a" providerId="ADAL" clId="{A3D9FAB0-5ADF-4309-A6F5-1F5CD10C6D90}" dt="2019-03-23T13:35:21.991" v="223"/>
        <pc:sldMkLst>
          <pc:docMk/>
          <pc:sldMk cId="2227255873" sldId="262"/>
        </pc:sldMkLst>
        <pc:spChg chg="mod">
          <ac:chgData name="Diego Fernando Villalobos Garrido" userId="71c80585-75ee-4195-905a-6e66ef7f5f8a" providerId="ADAL" clId="{A3D9FAB0-5ADF-4309-A6F5-1F5CD10C6D90}" dt="2019-03-23T13:24:45.353" v="85" actId="26606"/>
          <ac:spMkLst>
            <pc:docMk/>
            <pc:sldMk cId="2227255873" sldId="262"/>
            <ac:spMk id="2" creationId="{00000000-0000-0000-0000-000000000000}"/>
          </ac:spMkLst>
        </pc:spChg>
        <pc:spChg chg="add mod">
          <ac:chgData name="Diego Fernando Villalobos Garrido" userId="71c80585-75ee-4195-905a-6e66ef7f5f8a" providerId="ADAL" clId="{A3D9FAB0-5ADF-4309-A6F5-1F5CD10C6D90}" dt="2019-03-23T13:27:39.009" v="116" actId="207"/>
          <ac:spMkLst>
            <pc:docMk/>
            <pc:sldMk cId="2227255873" sldId="262"/>
            <ac:spMk id="3" creationId="{08E203AC-F6C4-4458-8161-31CDB27DD278}"/>
          </ac:spMkLst>
        </pc:spChg>
        <pc:spChg chg="add mod">
          <ac:chgData name="Diego Fernando Villalobos Garrido" userId="71c80585-75ee-4195-905a-6e66ef7f5f8a" providerId="ADAL" clId="{A3D9FAB0-5ADF-4309-A6F5-1F5CD10C6D90}" dt="2019-03-23T13:27:25.969" v="115" actId="20577"/>
          <ac:spMkLst>
            <pc:docMk/>
            <pc:sldMk cId="2227255873" sldId="262"/>
            <ac:spMk id="4" creationId="{6A573E06-6403-4F03-8DB1-836BC94EB229}"/>
          </ac:spMkLst>
        </pc:spChg>
        <pc:spChg chg="add del">
          <ac:chgData name="Diego Fernando Villalobos Garrido" userId="71c80585-75ee-4195-905a-6e66ef7f5f8a" providerId="ADAL" clId="{A3D9FAB0-5ADF-4309-A6F5-1F5CD10C6D90}" dt="2019-03-23T13:35:21.991" v="223"/>
          <ac:spMkLst>
            <pc:docMk/>
            <pc:sldMk cId="2227255873" sldId="262"/>
            <ac:spMk id="8" creationId="{3B854194-185D-494D-905C-7C7CB2E30F6E}"/>
          </ac:spMkLst>
        </pc:spChg>
        <pc:spChg chg="add del">
          <ac:chgData name="Diego Fernando Villalobos Garrido" userId="71c80585-75ee-4195-905a-6e66ef7f5f8a" providerId="ADAL" clId="{A3D9FAB0-5ADF-4309-A6F5-1F5CD10C6D90}" dt="2019-03-23T13:35:21.991" v="223"/>
          <ac:spMkLst>
            <pc:docMk/>
            <pc:sldMk cId="2227255873" sldId="262"/>
            <ac:spMk id="10" creationId="{B4F5FA0D-0104-4987-8241-EFF7C85B88DE}"/>
          </ac:spMkLst>
        </pc:spChg>
        <pc:picChg chg="add del">
          <ac:chgData name="Diego Fernando Villalobos Garrido" userId="71c80585-75ee-4195-905a-6e66ef7f5f8a" providerId="ADAL" clId="{A3D9FAB0-5ADF-4309-A6F5-1F5CD10C6D90}" dt="2019-03-23T13:35:21.991" v="223"/>
          <ac:picMkLst>
            <pc:docMk/>
            <pc:sldMk cId="2227255873" sldId="262"/>
            <ac:picMk id="12" creationId="{2897127E-6CEF-446C-BE87-93B7C46E49D1}"/>
          </ac:picMkLst>
        </pc:picChg>
      </pc:sldChg>
      <pc:sldChg chg="addSp delSp modSp add modAnim">
        <pc:chgData name="Diego Fernando Villalobos Garrido" userId="71c80585-75ee-4195-905a-6e66ef7f5f8a" providerId="ADAL" clId="{A3D9FAB0-5ADF-4309-A6F5-1F5CD10C6D90}" dt="2019-03-23T13:36:22.109" v="238" actId="1076"/>
        <pc:sldMkLst>
          <pc:docMk/>
          <pc:sldMk cId="697180126" sldId="263"/>
        </pc:sldMkLst>
        <pc:spChg chg="add mod">
          <ac:chgData name="Diego Fernando Villalobos Garrido" userId="71c80585-75ee-4195-905a-6e66ef7f5f8a" providerId="ADAL" clId="{A3D9FAB0-5ADF-4309-A6F5-1F5CD10C6D90}" dt="2019-03-23T13:36:22.109" v="238" actId="1076"/>
          <ac:spMkLst>
            <pc:docMk/>
            <pc:sldMk cId="697180126" sldId="263"/>
            <ac:spMk id="2" creationId="{DDFD7D68-C2EB-437A-A317-C89982D3863C}"/>
          </ac:spMkLst>
        </pc:spChg>
        <pc:spChg chg="add del mod">
          <ac:chgData name="Diego Fernando Villalobos Garrido" userId="71c80585-75ee-4195-905a-6e66ef7f5f8a" providerId="ADAL" clId="{A3D9FAB0-5ADF-4309-A6F5-1F5CD10C6D90}" dt="2019-03-23T13:33:41.333" v="197" actId="478"/>
          <ac:spMkLst>
            <pc:docMk/>
            <pc:sldMk cId="697180126" sldId="263"/>
            <ac:spMk id="3" creationId="{88CB60FC-453A-4DAD-9095-78F7B46F9561}"/>
          </ac:spMkLst>
        </pc:spChg>
        <pc:spChg chg="add mod">
          <ac:chgData name="Diego Fernando Villalobos Garrido" userId="71c80585-75ee-4195-905a-6e66ef7f5f8a" providerId="ADAL" clId="{A3D9FAB0-5ADF-4309-A6F5-1F5CD10C6D90}" dt="2019-03-23T13:36:18.309" v="237" actId="1076"/>
          <ac:spMkLst>
            <pc:docMk/>
            <pc:sldMk cId="697180126" sldId="263"/>
            <ac:spMk id="6" creationId="{5B2E11AE-A3D4-4090-8A25-7FB1367BD43D}"/>
          </ac:spMkLst>
        </pc:spChg>
        <pc:spChg chg="add mod">
          <ac:chgData name="Diego Fernando Villalobos Garrido" userId="71c80585-75ee-4195-905a-6e66ef7f5f8a" providerId="ADAL" clId="{A3D9FAB0-5ADF-4309-A6F5-1F5CD10C6D90}" dt="2019-03-23T13:36:12.116" v="236" actId="2085"/>
          <ac:spMkLst>
            <pc:docMk/>
            <pc:sldMk cId="697180126" sldId="263"/>
            <ac:spMk id="7" creationId="{70AAABD6-3C3D-4F3A-A8AE-FC375CD8C6DF}"/>
          </ac:spMkLst>
        </pc:spChg>
        <pc:graphicFrameChg chg="add del mod">
          <ac:chgData name="Diego Fernando Villalobos Garrido" userId="71c80585-75ee-4195-905a-6e66ef7f5f8a" providerId="ADAL" clId="{A3D9FAB0-5ADF-4309-A6F5-1F5CD10C6D90}" dt="2019-03-23T13:32:47.209" v="163" actId="478"/>
          <ac:graphicFrameMkLst>
            <pc:docMk/>
            <pc:sldMk cId="697180126" sldId="263"/>
            <ac:graphicFrameMk id="4" creationId="{BA70636C-4BE6-498C-B68C-5B9F531E171A}"/>
          </ac:graphicFrameMkLst>
        </pc:graphicFrameChg>
        <pc:picChg chg="add mod">
          <ac:chgData name="Diego Fernando Villalobos Garrido" userId="71c80585-75ee-4195-905a-6e66ef7f5f8a" providerId="ADAL" clId="{A3D9FAB0-5ADF-4309-A6F5-1F5CD10C6D90}" dt="2019-03-23T13:35:48.412" v="233" actId="1076"/>
          <ac:picMkLst>
            <pc:docMk/>
            <pc:sldMk cId="697180126" sldId="263"/>
            <ac:picMk id="5" creationId="{DBF8DFEE-847B-4B9B-9B4D-D84114C6451F}"/>
          </ac:picMkLst>
        </pc:picChg>
      </pc:sldChg>
      <pc:sldChg chg="addSp delSp modSp add mod setBg setClrOvrMap">
        <pc:chgData name="Diego Fernando Villalobos Garrido" userId="71c80585-75ee-4195-905a-6e66ef7f5f8a" providerId="ADAL" clId="{A3D9FAB0-5ADF-4309-A6F5-1F5CD10C6D90}" dt="2019-03-23T13:37:56.594" v="252" actId="26606"/>
        <pc:sldMkLst>
          <pc:docMk/>
          <pc:sldMk cId="3695493539" sldId="264"/>
        </pc:sldMkLst>
        <pc:spChg chg="mod ord">
          <ac:chgData name="Diego Fernando Villalobos Garrido" userId="71c80585-75ee-4195-905a-6e66ef7f5f8a" providerId="ADAL" clId="{A3D9FAB0-5ADF-4309-A6F5-1F5CD10C6D90}" dt="2019-03-23T13:37:56.594" v="252" actId="26606"/>
          <ac:spMkLst>
            <pc:docMk/>
            <pc:sldMk cId="3695493539" sldId="264"/>
            <ac:spMk id="2" creationId="{00000000-0000-0000-0000-000000000000}"/>
          </ac:spMkLst>
        </pc:spChg>
        <pc:spChg chg="add del">
          <ac:chgData name="Diego Fernando Villalobos Garrido" userId="71c80585-75ee-4195-905a-6e66ef7f5f8a" providerId="ADAL" clId="{A3D9FAB0-5ADF-4309-A6F5-1F5CD10C6D90}" dt="2019-03-23T13:37:56.594" v="252" actId="26606"/>
          <ac:spMkLst>
            <pc:docMk/>
            <pc:sldMk cId="3695493539" sldId="264"/>
            <ac:spMk id="19" creationId="{06A07E96-3969-4595-802D-25631B3CB61A}"/>
          </ac:spMkLst>
        </pc:spChg>
        <pc:spChg chg="add del">
          <ac:chgData name="Diego Fernando Villalobos Garrido" userId="71c80585-75ee-4195-905a-6e66ef7f5f8a" providerId="ADAL" clId="{A3D9FAB0-5ADF-4309-A6F5-1F5CD10C6D90}" dt="2019-03-23T13:37:56.594" v="252" actId="26606"/>
          <ac:spMkLst>
            <pc:docMk/>
            <pc:sldMk cId="3695493539" sldId="264"/>
            <ac:spMk id="46" creationId="{BC72E954-3173-4229-93A2-B05A46E096FC}"/>
          </ac:spMkLst>
        </pc:spChg>
        <pc:spChg chg="add del">
          <ac:chgData name="Diego Fernando Villalobos Garrido" userId="71c80585-75ee-4195-905a-6e66ef7f5f8a" providerId="ADAL" clId="{A3D9FAB0-5ADF-4309-A6F5-1F5CD10C6D90}" dt="2019-03-23T13:37:56.529" v="251" actId="26606"/>
          <ac:spMkLst>
            <pc:docMk/>
            <pc:sldMk cId="3695493539" sldId="264"/>
            <ac:spMk id="51" creationId="{71B2258F-86CA-4D4D-8270-BC05FCDEBFB3}"/>
          </ac:spMkLst>
        </pc:spChg>
        <pc:grpChg chg="add del">
          <ac:chgData name="Diego Fernando Villalobos Garrido" userId="71c80585-75ee-4195-905a-6e66ef7f5f8a" providerId="ADAL" clId="{A3D9FAB0-5ADF-4309-A6F5-1F5CD10C6D90}" dt="2019-03-23T13:37:56.594" v="252" actId="26606"/>
          <ac:grpSpMkLst>
            <pc:docMk/>
            <pc:sldMk cId="3695493539" sldId="264"/>
            <ac:grpSpMk id="21" creationId="{D4EE850F-AE83-4C3F-A64D-8B67DEF33C2D}"/>
          </ac:grpSpMkLst>
        </pc:grpChg>
        <pc:grpChg chg="add del">
          <ac:chgData name="Diego Fernando Villalobos Garrido" userId="71c80585-75ee-4195-905a-6e66ef7f5f8a" providerId="ADAL" clId="{A3D9FAB0-5ADF-4309-A6F5-1F5CD10C6D90}" dt="2019-03-23T13:37:56.594" v="252" actId="26606"/>
          <ac:grpSpMkLst>
            <pc:docMk/>
            <pc:sldMk cId="3695493539" sldId="264"/>
            <ac:grpSpMk id="42" creationId="{C7D119FF-606C-4006-A3CB-C83426DCA15E}"/>
          </ac:grpSpMkLst>
        </pc:grpChg>
        <pc:picChg chg="mod">
          <ac:chgData name="Diego Fernando Villalobos Garrido" userId="71c80585-75ee-4195-905a-6e66ef7f5f8a" providerId="ADAL" clId="{A3D9FAB0-5ADF-4309-A6F5-1F5CD10C6D90}" dt="2019-03-23T13:37:56.594" v="252" actId="26606"/>
          <ac:picMkLst>
            <pc:docMk/>
            <pc:sldMk cId="3695493539" sldId="264"/>
            <ac:picMk id="7" creationId="{3EE8C96B-A4E7-4542-A19A-5B08D78EFC0C}"/>
          </ac:picMkLst>
        </pc:picChg>
        <pc:cxnChg chg="add">
          <ac:chgData name="Diego Fernando Villalobos Garrido" userId="71c80585-75ee-4195-905a-6e66ef7f5f8a" providerId="ADAL" clId="{A3D9FAB0-5ADF-4309-A6F5-1F5CD10C6D90}" dt="2019-03-23T13:37:56.594" v="252" actId="26606"/>
          <ac:cxnSpMkLst>
            <pc:docMk/>
            <pc:sldMk cId="3695493539" sldId="264"/>
            <ac:cxnSpMk id="53" creationId="{E126E481-B945-4179-BD79-05E96E9B29E1}"/>
          </ac:cxnSpMkLst>
        </pc:cxnChg>
      </pc:sldChg>
      <pc:sldChg chg="addSp modSp add">
        <pc:chgData name="Diego Fernando Villalobos Garrido" userId="71c80585-75ee-4195-905a-6e66ef7f5f8a" providerId="ADAL" clId="{A3D9FAB0-5ADF-4309-A6F5-1F5CD10C6D90}" dt="2019-03-23T13:49:58.630" v="332" actId="207"/>
        <pc:sldMkLst>
          <pc:docMk/>
          <pc:sldMk cId="528483544" sldId="265"/>
        </pc:sldMkLst>
        <pc:spChg chg="add mod">
          <ac:chgData name="Diego Fernando Villalobos Garrido" userId="71c80585-75ee-4195-905a-6e66ef7f5f8a" providerId="ADAL" clId="{A3D9FAB0-5ADF-4309-A6F5-1F5CD10C6D90}" dt="2019-03-23T13:49:58.630" v="332" actId="207"/>
          <ac:spMkLst>
            <pc:docMk/>
            <pc:sldMk cId="528483544" sldId="265"/>
            <ac:spMk id="2" creationId="{6D1DB113-1262-4374-BB3D-62326BA939E6}"/>
          </ac:spMkLst>
        </pc:spChg>
        <pc:spChg chg="add mod">
          <ac:chgData name="Diego Fernando Villalobos Garrido" userId="71c80585-75ee-4195-905a-6e66ef7f5f8a" providerId="ADAL" clId="{A3D9FAB0-5ADF-4309-A6F5-1F5CD10C6D90}" dt="2019-03-23T13:48:57.332" v="325" actId="404"/>
          <ac:spMkLst>
            <pc:docMk/>
            <pc:sldMk cId="528483544" sldId="265"/>
            <ac:spMk id="3" creationId="{9C6362AF-2136-474D-9278-BDD6994D1823}"/>
          </ac:spMkLst>
        </pc:spChg>
      </pc:sldChg>
      <pc:sldChg chg="modSp add">
        <pc:chgData name="Diego Fernando Villalobos Garrido" userId="71c80585-75ee-4195-905a-6e66ef7f5f8a" providerId="ADAL" clId="{A3D9FAB0-5ADF-4309-A6F5-1F5CD10C6D90}" dt="2019-03-23T13:40:09.778" v="264" actId="20577"/>
        <pc:sldMkLst>
          <pc:docMk/>
          <pc:sldMk cId="2836632655" sldId="266"/>
        </pc:sldMkLst>
        <pc:spChg chg="mod">
          <ac:chgData name="Diego Fernando Villalobos Garrido" userId="71c80585-75ee-4195-905a-6e66ef7f5f8a" providerId="ADAL" clId="{A3D9FAB0-5ADF-4309-A6F5-1F5CD10C6D90}" dt="2019-03-23T13:40:09.778" v="264" actId="20577"/>
          <ac:spMkLst>
            <pc:docMk/>
            <pc:sldMk cId="2836632655" sldId="266"/>
            <ac:spMk id="2" creationId="{00000000-0000-0000-0000-000000000000}"/>
          </ac:spMkLst>
        </pc:spChg>
      </pc:sldChg>
      <pc:sldChg chg="modSp add">
        <pc:chgData name="Diego Fernando Villalobos Garrido" userId="71c80585-75ee-4195-905a-6e66ef7f5f8a" providerId="ADAL" clId="{A3D9FAB0-5ADF-4309-A6F5-1F5CD10C6D90}" dt="2019-03-23T13:41:44.618" v="270" actId="207"/>
        <pc:sldMkLst>
          <pc:docMk/>
          <pc:sldMk cId="3485313477" sldId="267"/>
        </pc:sldMkLst>
        <pc:spChg chg="mod">
          <ac:chgData name="Diego Fernando Villalobos Garrido" userId="71c80585-75ee-4195-905a-6e66ef7f5f8a" providerId="ADAL" clId="{A3D9FAB0-5ADF-4309-A6F5-1F5CD10C6D90}" dt="2019-03-23T13:41:44.618" v="270" actId="207"/>
          <ac:spMkLst>
            <pc:docMk/>
            <pc:sldMk cId="3485313477" sldId="267"/>
            <ac:spMk id="2" creationId="{00000000-0000-0000-0000-000000000000}"/>
          </ac:spMkLst>
        </pc:spChg>
      </pc:sldChg>
      <pc:sldChg chg="modSp add">
        <pc:chgData name="Diego Fernando Villalobos Garrido" userId="71c80585-75ee-4195-905a-6e66ef7f5f8a" providerId="ADAL" clId="{A3D9FAB0-5ADF-4309-A6F5-1F5CD10C6D90}" dt="2019-03-23T13:44:21.857" v="289" actId="1036"/>
        <pc:sldMkLst>
          <pc:docMk/>
          <pc:sldMk cId="2392894382" sldId="268"/>
        </pc:sldMkLst>
        <pc:spChg chg="mod">
          <ac:chgData name="Diego Fernando Villalobos Garrido" userId="71c80585-75ee-4195-905a-6e66ef7f5f8a" providerId="ADAL" clId="{A3D9FAB0-5ADF-4309-A6F5-1F5CD10C6D90}" dt="2019-03-23T13:44:21.857" v="289" actId="1036"/>
          <ac:spMkLst>
            <pc:docMk/>
            <pc:sldMk cId="2392894382" sldId="268"/>
            <ac:spMk id="2" creationId="{00000000-0000-0000-0000-000000000000}"/>
          </ac:spMkLst>
        </pc:spChg>
      </pc:sldChg>
      <pc:sldChg chg="modSp add">
        <pc:chgData name="Diego Fernando Villalobos Garrido" userId="71c80585-75ee-4195-905a-6e66ef7f5f8a" providerId="ADAL" clId="{A3D9FAB0-5ADF-4309-A6F5-1F5CD10C6D90}" dt="2019-03-23T13:44:47.781" v="292" actId="20577"/>
        <pc:sldMkLst>
          <pc:docMk/>
          <pc:sldMk cId="2320394345" sldId="269"/>
        </pc:sldMkLst>
        <pc:spChg chg="mod">
          <ac:chgData name="Diego Fernando Villalobos Garrido" userId="71c80585-75ee-4195-905a-6e66ef7f5f8a" providerId="ADAL" clId="{A3D9FAB0-5ADF-4309-A6F5-1F5CD10C6D90}" dt="2019-03-23T13:44:47.781" v="292" actId="20577"/>
          <ac:spMkLst>
            <pc:docMk/>
            <pc:sldMk cId="2320394345" sldId="269"/>
            <ac:spMk id="2" creationId="{00000000-0000-0000-0000-000000000000}"/>
          </ac:spMkLst>
        </pc:spChg>
      </pc:sldChg>
      <pc:sldChg chg="add del">
        <pc:chgData name="Diego Fernando Villalobos Garrido" userId="71c80585-75ee-4195-905a-6e66ef7f5f8a" providerId="ADAL" clId="{A3D9FAB0-5ADF-4309-A6F5-1F5CD10C6D90}" dt="2019-03-23T13:43:46.623" v="283" actId="2696"/>
        <pc:sldMkLst>
          <pc:docMk/>
          <pc:sldMk cId="4012185327" sldId="269"/>
        </pc:sldMkLst>
      </pc:sldChg>
      <pc:sldChg chg="modSp add">
        <pc:chgData name="Diego Fernando Villalobos Garrido" userId="71c80585-75ee-4195-905a-6e66ef7f5f8a" providerId="ADAL" clId="{A3D9FAB0-5ADF-4309-A6F5-1F5CD10C6D90}" dt="2019-03-23T13:45:05.834" v="295" actId="20577"/>
        <pc:sldMkLst>
          <pc:docMk/>
          <pc:sldMk cId="2023160089" sldId="270"/>
        </pc:sldMkLst>
        <pc:spChg chg="mod">
          <ac:chgData name="Diego Fernando Villalobos Garrido" userId="71c80585-75ee-4195-905a-6e66ef7f5f8a" providerId="ADAL" clId="{A3D9FAB0-5ADF-4309-A6F5-1F5CD10C6D90}" dt="2019-03-23T13:45:05.834" v="295" actId="20577"/>
          <ac:spMkLst>
            <pc:docMk/>
            <pc:sldMk cId="2023160089" sldId="270"/>
            <ac:spMk id="2" creationId="{00000000-0000-0000-0000-000000000000}"/>
          </ac:spMkLst>
        </pc:spChg>
      </pc:sldChg>
      <pc:sldChg chg="modSp add">
        <pc:chgData name="Diego Fernando Villalobos Garrido" userId="71c80585-75ee-4195-905a-6e66ef7f5f8a" providerId="ADAL" clId="{A3D9FAB0-5ADF-4309-A6F5-1F5CD10C6D90}" dt="2019-03-23T13:45:31.105" v="298" actId="20577"/>
        <pc:sldMkLst>
          <pc:docMk/>
          <pc:sldMk cId="3647758014" sldId="271"/>
        </pc:sldMkLst>
        <pc:spChg chg="mod">
          <ac:chgData name="Diego Fernando Villalobos Garrido" userId="71c80585-75ee-4195-905a-6e66ef7f5f8a" providerId="ADAL" clId="{A3D9FAB0-5ADF-4309-A6F5-1F5CD10C6D90}" dt="2019-03-23T13:45:31.105" v="298" actId="20577"/>
          <ac:spMkLst>
            <pc:docMk/>
            <pc:sldMk cId="3647758014" sldId="271"/>
            <ac:spMk id="2" creationId="{00000000-0000-0000-0000-000000000000}"/>
          </ac:spMkLst>
        </pc:spChg>
      </pc:sldChg>
      <pc:sldChg chg="modSp add">
        <pc:chgData name="Diego Fernando Villalobos Garrido" userId="71c80585-75ee-4195-905a-6e66ef7f5f8a" providerId="ADAL" clId="{A3D9FAB0-5ADF-4309-A6F5-1F5CD10C6D90}" dt="2019-03-23T13:45:47.342" v="302" actId="20577"/>
        <pc:sldMkLst>
          <pc:docMk/>
          <pc:sldMk cId="1398315654" sldId="272"/>
        </pc:sldMkLst>
        <pc:spChg chg="mod">
          <ac:chgData name="Diego Fernando Villalobos Garrido" userId="71c80585-75ee-4195-905a-6e66ef7f5f8a" providerId="ADAL" clId="{A3D9FAB0-5ADF-4309-A6F5-1F5CD10C6D90}" dt="2019-03-23T13:45:47.342" v="302" actId="20577"/>
          <ac:spMkLst>
            <pc:docMk/>
            <pc:sldMk cId="1398315654" sldId="272"/>
            <ac:spMk id="2" creationId="{00000000-0000-0000-0000-000000000000}"/>
          </ac:spMkLst>
        </pc:spChg>
      </pc:sldChg>
      <pc:sldChg chg="modSp add">
        <pc:chgData name="Diego Fernando Villalobos Garrido" userId="71c80585-75ee-4195-905a-6e66ef7f5f8a" providerId="ADAL" clId="{A3D9FAB0-5ADF-4309-A6F5-1F5CD10C6D90}" dt="2019-03-23T13:46:05.604" v="304" actId="207"/>
        <pc:sldMkLst>
          <pc:docMk/>
          <pc:sldMk cId="3399109555" sldId="273"/>
        </pc:sldMkLst>
        <pc:spChg chg="mod">
          <ac:chgData name="Diego Fernando Villalobos Garrido" userId="71c80585-75ee-4195-905a-6e66ef7f5f8a" providerId="ADAL" clId="{A3D9FAB0-5ADF-4309-A6F5-1F5CD10C6D90}" dt="2019-03-23T13:46:05.604" v="304" actId="207"/>
          <ac:spMkLst>
            <pc:docMk/>
            <pc:sldMk cId="3399109555" sldId="273"/>
            <ac:spMk id="2" creationId="{00000000-0000-0000-0000-000000000000}"/>
          </ac:spMkLst>
        </pc:spChg>
      </pc:sldChg>
      <pc:sldChg chg="addSp delSp modSp add mod setBg setClrOvrMap delDesignElem">
        <pc:chgData name="Diego Fernando Villalobos Garrido" userId="71c80585-75ee-4195-905a-6e66ef7f5f8a" providerId="ADAL" clId="{A3D9FAB0-5ADF-4309-A6F5-1F5CD10C6D90}" dt="2019-03-23T13:47:07.455" v="308" actId="26606"/>
        <pc:sldMkLst>
          <pc:docMk/>
          <pc:sldMk cId="652404221" sldId="274"/>
        </pc:sldMkLst>
        <pc:spChg chg="mod">
          <ac:chgData name="Diego Fernando Villalobos Garrido" userId="71c80585-75ee-4195-905a-6e66ef7f5f8a" providerId="ADAL" clId="{A3D9FAB0-5ADF-4309-A6F5-1F5CD10C6D90}" dt="2019-03-23T13:46:52.272" v="307" actId="20577"/>
          <ac:spMkLst>
            <pc:docMk/>
            <pc:sldMk cId="652404221" sldId="274"/>
            <ac:spMk id="2" creationId="{00000000-0000-0000-0000-000000000000}"/>
          </ac:spMkLst>
        </pc:spChg>
        <pc:cxnChg chg="add">
          <ac:chgData name="Diego Fernando Villalobos Garrido" userId="71c80585-75ee-4195-905a-6e66ef7f5f8a" providerId="ADAL" clId="{A3D9FAB0-5ADF-4309-A6F5-1F5CD10C6D90}" dt="2019-03-23T13:47:07.455" v="308" actId="26606"/>
          <ac:cxnSpMkLst>
            <pc:docMk/>
            <pc:sldMk cId="652404221" sldId="274"/>
            <ac:cxnSpMk id="12" creationId="{E126E481-B945-4179-BD79-05E96E9B29E1}"/>
          </ac:cxnSpMkLst>
        </pc:cxnChg>
        <pc:cxnChg chg="del">
          <ac:chgData name="Diego Fernando Villalobos Garrido" userId="71c80585-75ee-4195-905a-6e66ef7f5f8a" providerId="ADAL" clId="{A3D9FAB0-5ADF-4309-A6F5-1F5CD10C6D90}" dt="2019-03-23T13:46:49.026" v="306"/>
          <ac:cxnSpMkLst>
            <pc:docMk/>
            <pc:sldMk cId="652404221" sldId="274"/>
            <ac:cxnSpMk id="53" creationId="{E126E481-B945-4179-BD79-05E96E9B29E1}"/>
          </ac:cxnSpMkLst>
        </pc:cxnChg>
      </pc:sldChg>
      <pc:sldChg chg="modSp add">
        <pc:chgData name="Diego Fernando Villalobos Garrido" userId="71c80585-75ee-4195-905a-6e66ef7f5f8a" providerId="ADAL" clId="{A3D9FAB0-5ADF-4309-A6F5-1F5CD10C6D90}" dt="2019-03-23T13:51:55.494" v="344" actId="20577"/>
        <pc:sldMkLst>
          <pc:docMk/>
          <pc:sldMk cId="665411818" sldId="275"/>
        </pc:sldMkLst>
        <pc:spChg chg="mod">
          <ac:chgData name="Diego Fernando Villalobos Garrido" userId="71c80585-75ee-4195-905a-6e66ef7f5f8a" providerId="ADAL" clId="{A3D9FAB0-5ADF-4309-A6F5-1F5CD10C6D90}" dt="2019-03-23T13:51:55.494" v="344" actId="20577"/>
          <ac:spMkLst>
            <pc:docMk/>
            <pc:sldMk cId="665411818" sldId="275"/>
            <ac:spMk id="2" creationId="{00000000-0000-0000-0000-000000000000}"/>
          </ac:spMkLst>
        </pc:spChg>
      </pc:sldChg>
      <pc:sldChg chg="add del">
        <pc:chgData name="Diego Fernando Villalobos Garrido" userId="71c80585-75ee-4195-905a-6e66ef7f5f8a" providerId="ADAL" clId="{A3D9FAB0-5ADF-4309-A6F5-1F5CD10C6D90}" dt="2019-03-23T13:50:39.129" v="334" actId="2696"/>
        <pc:sldMkLst>
          <pc:docMk/>
          <pc:sldMk cId="2501554237" sldId="276"/>
        </pc:sldMkLst>
      </pc:sldChg>
      <pc:sldChg chg="modSp add">
        <pc:chgData name="Diego Fernando Villalobos Garrido" userId="71c80585-75ee-4195-905a-6e66ef7f5f8a" providerId="ADAL" clId="{A3D9FAB0-5ADF-4309-A6F5-1F5CD10C6D90}" dt="2019-03-23T13:52:25.755" v="347" actId="207"/>
        <pc:sldMkLst>
          <pc:docMk/>
          <pc:sldMk cId="2828917781" sldId="276"/>
        </pc:sldMkLst>
        <pc:spChg chg="mod">
          <ac:chgData name="Diego Fernando Villalobos Garrido" userId="71c80585-75ee-4195-905a-6e66ef7f5f8a" providerId="ADAL" clId="{A3D9FAB0-5ADF-4309-A6F5-1F5CD10C6D90}" dt="2019-03-23T13:52:25.755" v="347" actId="207"/>
          <ac:spMkLst>
            <pc:docMk/>
            <pc:sldMk cId="2828917781" sldId="276"/>
            <ac:spMk id="2" creationId="{00000000-0000-0000-0000-000000000000}"/>
          </ac:spMkLst>
        </pc:spChg>
      </pc:sldChg>
      <pc:sldChg chg="modSp add">
        <pc:chgData name="Diego Fernando Villalobos Garrido" userId="71c80585-75ee-4195-905a-6e66ef7f5f8a" providerId="ADAL" clId="{A3D9FAB0-5ADF-4309-A6F5-1F5CD10C6D90}" dt="2019-03-23T13:56:48.311" v="379" actId="207"/>
        <pc:sldMkLst>
          <pc:docMk/>
          <pc:sldMk cId="1079998729" sldId="277"/>
        </pc:sldMkLst>
        <pc:spChg chg="mod">
          <ac:chgData name="Diego Fernando Villalobos Garrido" userId="71c80585-75ee-4195-905a-6e66ef7f5f8a" providerId="ADAL" clId="{A3D9FAB0-5ADF-4309-A6F5-1F5CD10C6D90}" dt="2019-03-23T13:56:48.311" v="379" actId="207"/>
          <ac:spMkLst>
            <pc:docMk/>
            <pc:sldMk cId="1079998729" sldId="277"/>
            <ac:spMk id="2" creationId="{00000000-0000-0000-0000-000000000000}"/>
          </ac:spMkLst>
        </pc:spChg>
      </pc:sldChg>
      <pc:sldChg chg="add del">
        <pc:chgData name="Diego Fernando Villalobos Garrido" userId="71c80585-75ee-4195-905a-6e66ef7f5f8a" providerId="ADAL" clId="{A3D9FAB0-5ADF-4309-A6F5-1F5CD10C6D90}" dt="2019-03-23T13:55:54.534" v="371" actId="2696"/>
        <pc:sldMkLst>
          <pc:docMk/>
          <pc:sldMk cId="1595010053" sldId="277"/>
        </pc:sldMkLst>
      </pc:sldChg>
      <pc:sldChg chg="modSp add">
        <pc:chgData name="Diego Fernando Villalobos Garrido" userId="71c80585-75ee-4195-905a-6e66ef7f5f8a" providerId="ADAL" clId="{A3D9FAB0-5ADF-4309-A6F5-1F5CD10C6D90}" dt="2019-03-23T13:52:48.176" v="351" actId="20577"/>
        <pc:sldMkLst>
          <pc:docMk/>
          <pc:sldMk cId="805519324" sldId="278"/>
        </pc:sldMkLst>
        <pc:spChg chg="mod">
          <ac:chgData name="Diego Fernando Villalobos Garrido" userId="71c80585-75ee-4195-905a-6e66ef7f5f8a" providerId="ADAL" clId="{A3D9FAB0-5ADF-4309-A6F5-1F5CD10C6D90}" dt="2019-03-23T13:52:48.176" v="351" actId="20577"/>
          <ac:spMkLst>
            <pc:docMk/>
            <pc:sldMk cId="805519324" sldId="278"/>
            <ac:spMk id="2" creationId="{00000000-0000-0000-0000-000000000000}"/>
          </ac:spMkLst>
        </pc:spChg>
      </pc:sldChg>
      <pc:sldChg chg="modSp add">
        <pc:chgData name="Diego Fernando Villalobos Garrido" userId="71c80585-75ee-4195-905a-6e66ef7f5f8a" providerId="ADAL" clId="{A3D9FAB0-5ADF-4309-A6F5-1F5CD10C6D90}" dt="2019-03-23T13:53:32.510" v="355" actId="207"/>
        <pc:sldMkLst>
          <pc:docMk/>
          <pc:sldMk cId="1619103173" sldId="279"/>
        </pc:sldMkLst>
        <pc:spChg chg="mod">
          <ac:chgData name="Diego Fernando Villalobos Garrido" userId="71c80585-75ee-4195-905a-6e66ef7f5f8a" providerId="ADAL" clId="{A3D9FAB0-5ADF-4309-A6F5-1F5CD10C6D90}" dt="2019-03-23T13:53:32.510" v="355" actId="207"/>
          <ac:spMkLst>
            <pc:docMk/>
            <pc:sldMk cId="1619103173" sldId="279"/>
            <ac:spMk id="2" creationId="{00000000-0000-0000-0000-000000000000}"/>
          </ac:spMkLst>
        </pc:spChg>
      </pc:sldChg>
      <pc:sldChg chg="modSp add">
        <pc:chgData name="Diego Fernando Villalobos Garrido" userId="71c80585-75ee-4195-905a-6e66ef7f5f8a" providerId="ADAL" clId="{A3D9FAB0-5ADF-4309-A6F5-1F5CD10C6D90}" dt="2019-03-23T13:53:58.505" v="358" actId="20577"/>
        <pc:sldMkLst>
          <pc:docMk/>
          <pc:sldMk cId="944804342" sldId="280"/>
        </pc:sldMkLst>
        <pc:spChg chg="mod">
          <ac:chgData name="Diego Fernando Villalobos Garrido" userId="71c80585-75ee-4195-905a-6e66ef7f5f8a" providerId="ADAL" clId="{A3D9FAB0-5ADF-4309-A6F5-1F5CD10C6D90}" dt="2019-03-23T13:53:58.505" v="358" actId="20577"/>
          <ac:spMkLst>
            <pc:docMk/>
            <pc:sldMk cId="944804342" sldId="280"/>
            <ac:spMk id="2" creationId="{00000000-0000-0000-0000-000000000000}"/>
          </ac:spMkLst>
        </pc:spChg>
      </pc:sldChg>
      <pc:sldChg chg="modSp add">
        <pc:chgData name="Diego Fernando Villalobos Garrido" userId="71c80585-75ee-4195-905a-6e66ef7f5f8a" providerId="ADAL" clId="{A3D9FAB0-5ADF-4309-A6F5-1F5CD10C6D90}" dt="2019-03-23T13:56:07.218" v="375" actId="20577"/>
        <pc:sldMkLst>
          <pc:docMk/>
          <pc:sldMk cId="4242387643" sldId="281"/>
        </pc:sldMkLst>
        <pc:spChg chg="mod">
          <ac:chgData name="Diego Fernando Villalobos Garrido" userId="71c80585-75ee-4195-905a-6e66ef7f5f8a" providerId="ADAL" clId="{A3D9FAB0-5ADF-4309-A6F5-1F5CD10C6D90}" dt="2019-03-23T13:56:07.218" v="375" actId="20577"/>
          <ac:spMkLst>
            <pc:docMk/>
            <pc:sldMk cId="4242387643" sldId="281"/>
            <ac:spMk id="2" creationId="{00000000-0000-0000-0000-000000000000}"/>
          </ac:spMkLst>
        </pc:spChg>
      </pc:sldChg>
      <pc:sldChg chg="modSp add">
        <pc:chgData name="Diego Fernando Villalobos Garrido" userId="71c80585-75ee-4195-905a-6e66ef7f5f8a" providerId="ADAL" clId="{A3D9FAB0-5ADF-4309-A6F5-1F5CD10C6D90}" dt="2019-03-23T13:54:41.152" v="363" actId="20577"/>
        <pc:sldMkLst>
          <pc:docMk/>
          <pc:sldMk cId="3081293387" sldId="282"/>
        </pc:sldMkLst>
        <pc:spChg chg="mod">
          <ac:chgData name="Diego Fernando Villalobos Garrido" userId="71c80585-75ee-4195-905a-6e66ef7f5f8a" providerId="ADAL" clId="{A3D9FAB0-5ADF-4309-A6F5-1F5CD10C6D90}" dt="2019-03-23T13:54:41.152" v="363" actId="20577"/>
          <ac:spMkLst>
            <pc:docMk/>
            <pc:sldMk cId="3081293387" sldId="282"/>
            <ac:spMk id="2" creationId="{00000000-0000-0000-0000-000000000000}"/>
          </ac:spMkLst>
        </pc:spChg>
      </pc:sldChg>
      <pc:sldChg chg="modSp add">
        <pc:chgData name="Diego Fernando Villalobos Garrido" userId="71c80585-75ee-4195-905a-6e66ef7f5f8a" providerId="ADAL" clId="{A3D9FAB0-5ADF-4309-A6F5-1F5CD10C6D90}" dt="2019-03-23T13:55:11.426" v="367" actId="20577"/>
        <pc:sldMkLst>
          <pc:docMk/>
          <pc:sldMk cId="4148859263" sldId="283"/>
        </pc:sldMkLst>
        <pc:spChg chg="mod">
          <ac:chgData name="Diego Fernando Villalobos Garrido" userId="71c80585-75ee-4195-905a-6e66ef7f5f8a" providerId="ADAL" clId="{A3D9FAB0-5ADF-4309-A6F5-1F5CD10C6D90}" dt="2019-03-23T13:55:11.426" v="367" actId="20577"/>
          <ac:spMkLst>
            <pc:docMk/>
            <pc:sldMk cId="4148859263" sldId="283"/>
            <ac:spMk id="2" creationId="{00000000-0000-0000-0000-000000000000}"/>
          </ac:spMkLst>
        </pc:spChg>
      </pc:sldChg>
      <pc:sldChg chg="modSp add">
        <pc:chgData name="Diego Fernando Villalobos Garrido" userId="71c80585-75ee-4195-905a-6e66ef7f5f8a" providerId="ADAL" clId="{A3D9FAB0-5ADF-4309-A6F5-1F5CD10C6D90}" dt="2019-03-23T13:57:09.482" v="380" actId="207"/>
        <pc:sldMkLst>
          <pc:docMk/>
          <pc:sldMk cId="2792921670" sldId="284"/>
        </pc:sldMkLst>
        <pc:spChg chg="mod">
          <ac:chgData name="Diego Fernando Villalobos Garrido" userId="71c80585-75ee-4195-905a-6e66ef7f5f8a" providerId="ADAL" clId="{A3D9FAB0-5ADF-4309-A6F5-1F5CD10C6D90}" dt="2019-03-23T13:57:09.482" v="380" actId="207"/>
          <ac:spMkLst>
            <pc:docMk/>
            <pc:sldMk cId="2792921670" sldId="284"/>
            <ac:spMk id="2" creationId="{00000000-0000-0000-0000-000000000000}"/>
          </ac:spMkLst>
        </pc:spChg>
      </pc:sldChg>
      <pc:sldChg chg="addSp delSp add del setBg delDesignElem">
        <pc:chgData name="Diego Fernando Villalobos Garrido" userId="71c80585-75ee-4195-905a-6e66ef7f5f8a" providerId="ADAL" clId="{A3D9FAB0-5ADF-4309-A6F5-1F5CD10C6D90}" dt="2019-03-23T13:57:41.022" v="383"/>
        <pc:sldMkLst>
          <pc:docMk/>
          <pc:sldMk cId="908087948" sldId="285"/>
        </pc:sldMkLst>
        <pc:cxnChg chg="add del">
          <ac:chgData name="Diego Fernando Villalobos Garrido" userId="71c80585-75ee-4195-905a-6e66ef7f5f8a" providerId="ADAL" clId="{A3D9FAB0-5ADF-4309-A6F5-1F5CD10C6D90}" dt="2019-03-23T13:57:41.022" v="383"/>
          <ac:cxnSpMkLst>
            <pc:docMk/>
            <pc:sldMk cId="908087948" sldId="285"/>
            <ac:cxnSpMk id="12" creationId="{E126E481-B945-4179-BD79-05E96E9B29E1}"/>
          </ac:cxnSpMkLst>
        </pc:cxnChg>
      </pc:sldChg>
      <pc:sldChg chg="modSp add">
        <pc:chgData name="Diego Fernando Villalobos Garrido" userId="71c80585-75ee-4195-905a-6e66ef7f5f8a" providerId="ADAL" clId="{A3D9FAB0-5ADF-4309-A6F5-1F5CD10C6D90}" dt="2019-03-23T13:57:56.361" v="385" actId="20577"/>
        <pc:sldMkLst>
          <pc:docMk/>
          <pc:sldMk cId="1056605781" sldId="285"/>
        </pc:sldMkLst>
        <pc:spChg chg="mod">
          <ac:chgData name="Diego Fernando Villalobos Garrido" userId="71c80585-75ee-4195-905a-6e66ef7f5f8a" providerId="ADAL" clId="{A3D9FAB0-5ADF-4309-A6F5-1F5CD10C6D90}" dt="2019-03-23T13:57:56.361" v="385" actId="20577"/>
          <ac:spMkLst>
            <pc:docMk/>
            <pc:sldMk cId="1056605781" sldId="285"/>
            <ac:spMk id="2" creationId="{00000000-0000-0000-0000-000000000000}"/>
          </ac:spMkLst>
        </pc:spChg>
      </pc:sldChg>
      <pc:sldChg chg="addSp modSp add">
        <pc:chgData name="Diego Fernando Villalobos Garrido" userId="71c80585-75ee-4195-905a-6e66ef7f5f8a" providerId="ADAL" clId="{A3D9FAB0-5ADF-4309-A6F5-1F5CD10C6D90}" dt="2019-03-23T14:03:12.516" v="426"/>
        <pc:sldMkLst>
          <pc:docMk/>
          <pc:sldMk cId="1113779470" sldId="286"/>
        </pc:sldMkLst>
        <pc:spChg chg="add mod">
          <ac:chgData name="Diego Fernando Villalobos Garrido" userId="71c80585-75ee-4195-905a-6e66ef7f5f8a" providerId="ADAL" clId="{A3D9FAB0-5ADF-4309-A6F5-1F5CD10C6D90}" dt="2019-03-23T14:02:25.295" v="424" actId="108"/>
          <ac:spMkLst>
            <pc:docMk/>
            <pc:sldMk cId="1113779470" sldId="286"/>
            <ac:spMk id="2" creationId="{811D9B13-D5C6-4EA5-B44B-7A09EC4FD3D6}"/>
          </ac:spMkLst>
        </pc:spChg>
        <pc:spChg chg="add">
          <ac:chgData name="Diego Fernando Villalobos Garrido" userId="71c80585-75ee-4195-905a-6e66ef7f5f8a" providerId="ADAL" clId="{A3D9FAB0-5ADF-4309-A6F5-1F5CD10C6D90}" dt="2019-03-23T14:03:12.516" v="426"/>
          <ac:spMkLst>
            <pc:docMk/>
            <pc:sldMk cId="1113779470" sldId="286"/>
            <ac:spMk id="3" creationId="{8A419B1E-606F-47ED-A750-0648BF153785}"/>
          </ac:spMkLst>
        </pc:spChg>
      </pc:sldChg>
      <pc:sldChg chg="modSp add">
        <pc:chgData name="Diego Fernando Villalobos Garrido" userId="71c80585-75ee-4195-905a-6e66ef7f5f8a" providerId="ADAL" clId="{A3D9FAB0-5ADF-4309-A6F5-1F5CD10C6D90}" dt="2019-03-23T14:04:02.340" v="434" actId="20577"/>
        <pc:sldMkLst>
          <pc:docMk/>
          <pc:sldMk cId="919512985" sldId="287"/>
        </pc:sldMkLst>
        <pc:spChg chg="mod">
          <ac:chgData name="Diego Fernando Villalobos Garrido" userId="71c80585-75ee-4195-905a-6e66ef7f5f8a" providerId="ADAL" clId="{A3D9FAB0-5ADF-4309-A6F5-1F5CD10C6D90}" dt="2019-03-23T14:04:02.340" v="434" actId="20577"/>
          <ac:spMkLst>
            <pc:docMk/>
            <pc:sldMk cId="919512985" sldId="287"/>
            <ac:spMk id="2" creationId="{00000000-0000-0000-0000-000000000000}"/>
          </ac:spMkLst>
        </pc:spChg>
      </pc:sldChg>
      <pc:sldChg chg="modSp add">
        <pc:chgData name="Diego Fernando Villalobos Garrido" userId="71c80585-75ee-4195-905a-6e66ef7f5f8a" providerId="ADAL" clId="{A3D9FAB0-5ADF-4309-A6F5-1F5CD10C6D90}" dt="2019-03-23T14:04:36.625" v="438" actId="207"/>
        <pc:sldMkLst>
          <pc:docMk/>
          <pc:sldMk cId="2895881415" sldId="288"/>
        </pc:sldMkLst>
        <pc:spChg chg="mod">
          <ac:chgData name="Diego Fernando Villalobos Garrido" userId="71c80585-75ee-4195-905a-6e66ef7f5f8a" providerId="ADAL" clId="{A3D9FAB0-5ADF-4309-A6F5-1F5CD10C6D90}" dt="2019-03-23T14:04:36.625" v="438" actId="207"/>
          <ac:spMkLst>
            <pc:docMk/>
            <pc:sldMk cId="2895881415" sldId="288"/>
            <ac:spMk id="2" creationId="{00000000-0000-0000-0000-000000000000}"/>
          </ac:spMkLst>
        </pc:spChg>
      </pc:sldChg>
      <pc:sldChg chg="modSp add">
        <pc:chgData name="Diego Fernando Villalobos Garrido" userId="71c80585-75ee-4195-905a-6e66ef7f5f8a" providerId="ADAL" clId="{A3D9FAB0-5ADF-4309-A6F5-1F5CD10C6D90}" dt="2019-03-23T14:04:51.528" v="443" actId="20577"/>
        <pc:sldMkLst>
          <pc:docMk/>
          <pc:sldMk cId="749720128" sldId="289"/>
        </pc:sldMkLst>
        <pc:spChg chg="mod">
          <ac:chgData name="Diego Fernando Villalobos Garrido" userId="71c80585-75ee-4195-905a-6e66ef7f5f8a" providerId="ADAL" clId="{A3D9FAB0-5ADF-4309-A6F5-1F5CD10C6D90}" dt="2019-03-23T14:04:51.528" v="443" actId="20577"/>
          <ac:spMkLst>
            <pc:docMk/>
            <pc:sldMk cId="749720128" sldId="289"/>
            <ac:spMk id="2" creationId="{00000000-0000-0000-0000-000000000000}"/>
          </ac:spMkLst>
        </pc:spChg>
      </pc:sldChg>
      <pc:sldChg chg="modSp add">
        <pc:chgData name="Diego Fernando Villalobos Garrido" userId="71c80585-75ee-4195-905a-6e66ef7f5f8a" providerId="ADAL" clId="{A3D9FAB0-5ADF-4309-A6F5-1F5CD10C6D90}" dt="2019-03-23T14:05:21.043" v="448" actId="207"/>
        <pc:sldMkLst>
          <pc:docMk/>
          <pc:sldMk cId="3597331179" sldId="290"/>
        </pc:sldMkLst>
        <pc:spChg chg="mod">
          <ac:chgData name="Diego Fernando Villalobos Garrido" userId="71c80585-75ee-4195-905a-6e66ef7f5f8a" providerId="ADAL" clId="{A3D9FAB0-5ADF-4309-A6F5-1F5CD10C6D90}" dt="2019-03-23T14:05:21.043" v="448" actId="207"/>
          <ac:spMkLst>
            <pc:docMk/>
            <pc:sldMk cId="3597331179" sldId="290"/>
            <ac:spMk id="2" creationId="{00000000-0000-0000-0000-000000000000}"/>
          </ac:spMkLst>
        </pc:spChg>
      </pc:sldChg>
      <pc:sldChg chg="modSp add">
        <pc:chgData name="Diego Fernando Villalobos Garrido" userId="71c80585-75ee-4195-905a-6e66ef7f5f8a" providerId="ADAL" clId="{A3D9FAB0-5ADF-4309-A6F5-1F5CD10C6D90}" dt="2019-03-23T14:05:41.568" v="451" actId="20577"/>
        <pc:sldMkLst>
          <pc:docMk/>
          <pc:sldMk cId="768315977" sldId="291"/>
        </pc:sldMkLst>
        <pc:spChg chg="mod">
          <ac:chgData name="Diego Fernando Villalobos Garrido" userId="71c80585-75ee-4195-905a-6e66ef7f5f8a" providerId="ADAL" clId="{A3D9FAB0-5ADF-4309-A6F5-1F5CD10C6D90}" dt="2019-03-23T14:05:41.568" v="451" actId="20577"/>
          <ac:spMkLst>
            <pc:docMk/>
            <pc:sldMk cId="768315977" sldId="291"/>
            <ac:spMk id="2" creationId="{00000000-0000-0000-0000-000000000000}"/>
          </ac:spMkLst>
        </pc:spChg>
      </pc:sldChg>
      <pc:sldChg chg="modSp add">
        <pc:chgData name="Diego Fernando Villalobos Garrido" userId="71c80585-75ee-4195-905a-6e66ef7f5f8a" providerId="ADAL" clId="{A3D9FAB0-5ADF-4309-A6F5-1F5CD10C6D90}" dt="2019-03-23T14:06:20.951" v="456" actId="207"/>
        <pc:sldMkLst>
          <pc:docMk/>
          <pc:sldMk cId="1180128398" sldId="292"/>
        </pc:sldMkLst>
        <pc:spChg chg="mod">
          <ac:chgData name="Diego Fernando Villalobos Garrido" userId="71c80585-75ee-4195-905a-6e66ef7f5f8a" providerId="ADAL" clId="{A3D9FAB0-5ADF-4309-A6F5-1F5CD10C6D90}" dt="2019-03-23T14:06:20.951" v="456" actId="207"/>
          <ac:spMkLst>
            <pc:docMk/>
            <pc:sldMk cId="1180128398" sldId="292"/>
            <ac:spMk id="2" creationId="{00000000-0000-0000-0000-000000000000}"/>
          </ac:spMkLst>
        </pc:spChg>
      </pc:sldChg>
      <pc:sldChg chg="modSp add">
        <pc:chgData name="Diego Fernando Villalobos Garrido" userId="71c80585-75ee-4195-905a-6e66ef7f5f8a" providerId="ADAL" clId="{A3D9FAB0-5ADF-4309-A6F5-1F5CD10C6D90}" dt="2019-03-23T14:06:41.494" v="459" actId="20577"/>
        <pc:sldMkLst>
          <pc:docMk/>
          <pc:sldMk cId="90711051" sldId="293"/>
        </pc:sldMkLst>
        <pc:spChg chg="mod">
          <ac:chgData name="Diego Fernando Villalobos Garrido" userId="71c80585-75ee-4195-905a-6e66ef7f5f8a" providerId="ADAL" clId="{A3D9FAB0-5ADF-4309-A6F5-1F5CD10C6D90}" dt="2019-03-23T14:06:41.494" v="459" actId="20577"/>
          <ac:spMkLst>
            <pc:docMk/>
            <pc:sldMk cId="90711051" sldId="293"/>
            <ac:spMk id="2" creationId="{00000000-0000-0000-0000-000000000000}"/>
          </ac:spMkLst>
        </pc:spChg>
      </pc:sldChg>
      <pc:sldChg chg="modSp add">
        <pc:chgData name="Diego Fernando Villalobos Garrido" userId="71c80585-75ee-4195-905a-6e66ef7f5f8a" providerId="ADAL" clId="{A3D9FAB0-5ADF-4309-A6F5-1F5CD10C6D90}" dt="2019-03-23T14:07:09.743" v="463" actId="20577"/>
        <pc:sldMkLst>
          <pc:docMk/>
          <pc:sldMk cId="2409681406" sldId="294"/>
        </pc:sldMkLst>
        <pc:spChg chg="mod">
          <ac:chgData name="Diego Fernando Villalobos Garrido" userId="71c80585-75ee-4195-905a-6e66ef7f5f8a" providerId="ADAL" clId="{A3D9FAB0-5ADF-4309-A6F5-1F5CD10C6D90}" dt="2019-03-23T14:07:09.743" v="463" actId="20577"/>
          <ac:spMkLst>
            <pc:docMk/>
            <pc:sldMk cId="2409681406" sldId="294"/>
            <ac:spMk id="2" creationId="{00000000-0000-0000-0000-000000000000}"/>
          </ac:spMkLst>
        </pc:spChg>
      </pc:sldChg>
      <pc:sldChg chg="modSp add">
        <pc:chgData name="Diego Fernando Villalobos Garrido" userId="71c80585-75ee-4195-905a-6e66ef7f5f8a" providerId="ADAL" clId="{A3D9FAB0-5ADF-4309-A6F5-1F5CD10C6D90}" dt="2019-03-23T14:07:26.038" v="466" actId="20577"/>
        <pc:sldMkLst>
          <pc:docMk/>
          <pc:sldMk cId="4145763949" sldId="295"/>
        </pc:sldMkLst>
        <pc:spChg chg="mod">
          <ac:chgData name="Diego Fernando Villalobos Garrido" userId="71c80585-75ee-4195-905a-6e66ef7f5f8a" providerId="ADAL" clId="{A3D9FAB0-5ADF-4309-A6F5-1F5CD10C6D90}" dt="2019-03-23T14:07:26.038" v="466" actId="20577"/>
          <ac:spMkLst>
            <pc:docMk/>
            <pc:sldMk cId="4145763949" sldId="295"/>
            <ac:spMk id="2" creationId="{00000000-0000-0000-0000-000000000000}"/>
          </ac:spMkLst>
        </pc:spChg>
      </pc:sldChg>
      <pc:sldChg chg="modSp add">
        <pc:chgData name="Diego Fernando Villalobos Garrido" userId="71c80585-75ee-4195-905a-6e66ef7f5f8a" providerId="ADAL" clId="{A3D9FAB0-5ADF-4309-A6F5-1F5CD10C6D90}" dt="2019-03-23T14:07:47.077" v="468" actId="207"/>
        <pc:sldMkLst>
          <pc:docMk/>
          <pc:sldMk cId="1429290781" sldId="296"/>
        </pc:sldMkLst>
        <pc:spChg chg="mod">
          <ac:chgData name="Diego Fernando Villalobos Garrido" userId="71c80585-75ee-4195-905a-6e66ef7f5f8a" providerId="ADAL" clId="{A3D9FAB0-5ADF-4309-A6F5-1F5CD10C6D90}" dt="2019-03-23T14:07:47.077" v="468" actId="207"/>
          <ac:spMkLst>
            <pc:docMk/>
            <pc:sldMk cId="1429290781" sldId="296"/>
            <ac:spMk id="2" creationId="{00000000-0000-0000-0000-000000000000}"/>
          </ac:spMkLst>
        </pc:spChg>
      </pc:sldChg>
      <pc:sldChg chg="modSp add">
        <pc:chgData name="Diego Fernando Villalobos Garrido" userId="71c80585-75ee-4195-905a-6e66ef7f5f8a" providerId="ADAL" clId="{A3D9FAB0-5ADF-4309-A6F5-1F5CD10C6D90}" dt="2019-03-23T14:08:17.457" v="470" actId="20577"/>
        <pc:sldMkLst>
          <pc:docMk/>
          <pc:sldMk cId="3904826751" sldId="297"/>
        </pc:sldMkLst>
        <pc:spChg chg="mod">
          <ac:chgData name="Diego Fernando Villalobos Garrido" userId="71c80585-75ee-4195-905a-6e66ef7f5f8a" providerId="ADAL" clId="{A3D9FAB0-5ADF-4309-A6F5-1F5CD10C6D90}" dt="2019-03-23T14:08:17.457" v="470" actId="20577"/>
          <ac:spMkLst>
            <pc:docMk/>
            <pc:sldMk cId="3904826751" sldId="297"/>
            <ac:spMk id="2" creationId="{00000000-0000-0000-0000-000000000000}"/>
          </ac:spMkLst>
        </pc:spChg>
      </pc:sldChg>
      <pc:sldChg chg="addSp modSp add">
        <pc:chgData name="Diego Fernando Villalobos Garrido" userId="71c80585-75ee-4195-905a-6e66ef7f5f8a" providerId="ADAL" clId="{A3D9FAB0-5ADF-4309-A6F5-1F5CD10C6D90}" dt="2019-03-23T14:09:18.761" v="484"/>
        <pc:sldMkLst>
          <pc:docMk/>
          <pc:sldMk cId="1371630251" sldId="298"/>
        </pc:sldMkLst>
        <pc:spChg chg="add mod">
          <ac:chgData name="Diego Fernando Villalobos Garrido" userId="71c80585-75ee-4195-905a-6e66ef7f5f8a" providerId="ADAL" clId="{A3D9FAB0-5ADF-4309-A6F5-1F5CD10C6D90}" dt="2019-03-23T14:09:13.927" v="483" actId="1076"/>
          <ac:spMkLst>
            <pc:docMk/>
            <pc:sldMk cId="1371630251" sldId="298"/>
            <ac:spMk id="2" creationId="{83E3FBB4-6BAE-476F-A413-25ADEECF7D93}"/>
          </ac:spMkLst>
        </pc:spChg>
        <pc:spChg chg="add">
          <ac:chgData name="Diego Fernando Villalobos Garrido" userId="71c80585-75ee-4195-905a-6e66ef7f5f8a" providerId="ADAL" clId="{A3D9FAB0-5ADF-4309-A6F5-1F5CD10C6D90}" dt="2019-03-23T14:09:18.761" v="484"/>
          <ac:spMkLst>
            <pc:docMk/>
            <pc:sldMk cId="1371630251" sldId="298"/>
            <ac:spMk id="3" creationId="{E0686F0C-C7D8-4F0D-BAAE-B1481CFAD83B}"/>
          </ac:spMkLst>
        </pc:spChg>
      </pc:sldChg>
      <pc:sldChg chg="modSp add">
        <pc:chgData name="Diego Fernando Villalobos Garrido" userId="71c80585-75ee-4195-905a-6e66ef7f5f8a" providerId="ADAL" clId="{A3D9FAB0-5ADF-4309-A6F5-1F5CD10C6D90}" dt="2019-03-23T14:10:26.955" v="489" actId="404"/>
        <pc:sldMkLst>
          <pc:docMk/>
          <pc:sldMk cId="3236313254" sldId="299"/>
        </pc:sldMkLst>
        <pc:spChg chg="mod">
          <ac:chgData name="Diego Fernando Villalobos Garrido" userId="71c80585-75ee-4195-905a-6e66ef7f5f8a" providerId="ADAL" clId="{A3D9FAB0-5ADF-4309-A6F5-1F5CD10C6D90}" dt="2019-03-23T14:10:26.955" v="489" actId="404"/>
          <ac:spMkLst>
            <pc:docMk/>
            <pc:sldMk cId="3236313254" sldId="299"/>
            <ac:spMk id="2" creationId="{00000000-0000-0000-0000-000000000000}"/>
          </ac:spMkLst>
        </pc:spChg>
      </pc:sldChg>
      <pc:sldChg chg="modSp add">
        <pc:chgData name="Diego Fernando Villalobos Garrido" userId="71c80585-75ee-4195-905a-6e66ef7f5f8a" providerId="ADAL" clId="{A3D9FAB0-5ADF-4309-A6F5-1F5CD10C6D90}" dt="2019-03-23T14:10:59.877" v="494" actId="207"/>
        <pc:sldMkLst>
          <pc:docMk/>
          <pc:sldMk cId="2704579617" sldId="300"/>
        </pc:sldMkLst>
        <pc:spChg chg="mod">
          <ac:chgData name="Diego Fernando Villalobos Garrido" userId="71c80585-75ee-4195-905a-6e66ef7f5f8a" providerId="ADAL" clId="{A3D9FAB0-5ADF-4309-A6F5-1F5CD10C6D90}" dt="2019-03-23T14:10:59.877" v="494" actId="207"/>
          <ac:spMkLst>
            <pc:docMk/>
            <pc:sldMk cId="2704579617" sldId="300"/>
            <ac:spMk id="2" creationId="{00000000-0000-0000-0000-000000000000}"/>
          </ac:spMkLst>
        </pc:spChg>
      </pc:sldChg>
      <pc:sldChg chg="modSp add">
        <pc:chgData name="Diego Fernando Villalobos Garrido" userId="71c80585-75ee-4195-905a-6e66ef7f5f8a" providerId="ADAL" clId="{A3D9FAB0-5ADF-4309-A6F5-1F5CD10C6D90}" dt="2019-03-23T14:11:40.880" v="501" actId="20577"/>
        <pc:sldMkLst>
          <pc:docMk/>
          <pc:sldMk cId="3336923589" sldId="301"/>
        </pc:sldMkLst>
        <pc:spChg chg="mod">
          <ac:chgData name="Diego Fernando Villalobos Garrido" userId="71c80585-75ee-4195-905a-6e66ef7f5f8a" providerId="ADAL" clId="{A3D9FAB0-5ADF-4309-A6F5-1F5CD10C6D90}" dt="2019-03-23T14:11:40.880" v="501" actId="20577"/>
          <ac:spMkLst>
            <pc:docMk/>
            <pc:sldMk cId="3336923589" sldId="301"/>
            <ac:spMk id="2" creationId="{00000000-0000-0000-0000-000000000000}"/>
          </ac:spMkLst>
        </pc:spChg>
      </pc:sldChg>
      <pc:sldChg chg="modSp add">
        <pc:chgData name="Diego Fernando Villalobos Garrido" userId="71c80585-75ee-4195-905a-6e66ef7f5f8a" providerId="ADAL" clId="{A3D9FAB0-5ADF-4309-A6F5-1F5CD10C6D90}" dt="2019-03-23T14:12:08.090" v="505" actId="20577"/>
        <pc:sldMkLst>
          <pc:docMk/>
          <pc:sldMk cId="1694509160" sldId="302"/>
        </pc:sldMkLst>
        <pc:spChg chg="mod">
          <ac:chgData name="Diego Fernando Villalobos Garrido" userId="71c80585-75ee-4195-905a-6e66ef7f5f8a" providerId="ADAL" clId="{A3D9FAB0-5ADF-4309-A6F5-1F5CD10C6D90}" dt="2019-03-23T14:12:08.090" v="505" actId="20577"/>
          <ac:spMkLst>
            <pc:docMk/>
            <pc:sldMk cId="1694509160" sldId="302"/>
            <ac:spMk id="2" creationId="{00000000-0000-0000-0000-000000000000}"/>
          </ac:spMkLst>
        </pc:spChg>
      </pc:sldChg>
      <pc:sldChg chg="modSp add">
        <pc:chgData name="Diego Fernando Villalobos Garrido" userId="71c80585-75ee-4195-905a-6e66ef7f5f8a" providerId="ADAL" clId="{A3D9FAB0-5ADF-4309-A6F5-1F5CD10C6D90}" dt="2019-03-23T14:12:38.200" v="509" actId="20577"/>
        <pc:sldMkLst>
          <pc:docMk/>
          <pc:sldMk cId="1320159571" sldId="303"/>
        </pc:sldMkLst>
        <pc:spChg chg="mod">
          <ac:chgData name="Diego Fernando Villalobos Garrido" userId="71c80585-75ee-4195-905a-6e66ef7f5f8a" providerId="ADAL" clId="{A3D9FAB0-5ADF-4309-A6F5-1F5CD10C6D90}" dt="2019-03-23T14:12:38.200" v="509" actId="20577"/>
          <ac:spMkLst>
            <pc:docMk/>
            <pc:sldMk cId="1320159571" sldId="303"/>
            <ac:spMk id="2" creationId="{00000000-0000-0000-0000-000000000000}"/>
          </ac:spMkLst>
        </pc:spChg>
      </pc:sldChg>
      <pc:sldChg chg="modSp add">
        <pc:chgData name="Diego Fernando Villalobos Garrido" userId="71c80585-75ee-4195-905a-6e66ef7f5f8a" providerId="ADAL" clId="{A3D9FAB0-5ADF-4309-A6F5-1F5CD10C6D90}" dt="2019-03-23T14:13:14.733" v="514" actId="207"/>
        <pc:sldMkLst>
          <pc:docMk/>
          <pc:sldMk cId="85005705" sldId="304"/>
        </pc:sldMkLst>
        <pc:spChg chg="mod">
          <ac:chgData name="Diego Fernando Villalobos Garrido" userId="71c80585-75ee-4195-905a-6e66ef7f5f8a" providerId="ADAL" clId="{A3D9FAB0-5ADF-4309-A6F5-1F5CD10C6D90}" dt="2019-03-23T14:13:14.733" v="514" actId="207"/>
          <ac:spMkLst>
            <pc:docMk/>
            <pc:sldMk cId="85005705" sldId="304"/>
            <ac:spMk id="2" creationId="{00000000-0000-0000-0000-000000000000}"/>
          </ac:spMkLst>
        </pc:spChg>
      </pc:sldChg>
      <pc:sldChg chg="modSp add">
        <pc:chgData name="Diego Fernando Villalobos Garrido" userId="71c80585-75ee-4195-905a-6e66ef7f5f8a" providerId="ADAL" clId="{A3D9FAB0-5ADF-4309-A6F5-1F5CD10C6D90}" dt="2019-03-23T14:13:30.888" v="517" actId="20577"/>
        <pc:sldMkLst>
          <pc:docMk/>
          <pc:sldMk cId="1437016981" sldId="305"/>
        </pc:sldMkLst>
        <pc:spChg chg="mod">
          <ac:chgData name="Diego Fernando Villalobos Garrido" userId="71c80585-75ee-4195-905a-6e66ef7f5f8a" providerId="ADAL" clId="{A3D9FAB0-5ADF-4309-A6F5-1F5CD10C6D90}" dt="2019-03-23T14:13:30.888" v="517" actId="20577"/>
          <ac:spMkLst>
            <pc:docMk/>
            <pc:sldMk cId="1437016981" sldId="305"/>
            <ac:spMk id="2" creationId="{00000000-0000-0000-0000-000000000000}"/>
          </ac:spMkLst>
        </pc:spChg>
      </pc:sldChg>
      <pc:sldChg chg="modSp add">
        <pc:chgData name="Diego Fernando Villalobos Garrido" userId="71c80585-75ee-4195-905a-6e66ef7f5f8a" providerId="ADAL" clId="{A3D9FAB0-5ADF-4309-A6F5-1F5CD10C6D90}" dt="2019-03-23T14:13:56.901" v="521" actId="207"/>
        <pc:sldMkLst>
          <pc:docMk/>
          <pc:sldMk cId="3320079728" sldId="306"/>
        </pc:sldMkLst>
        <pc:spChg chg="mod">
          <ac:chgData name="Diego Fernando Villalobos Garrido" userId="71c80585-75ee-4195-905a-6e66ef7f5f8a" providerId="ADAL" clId="{A3D9FAB0-5ADF-4309-A6F5-1F5CD10C6D90}" dt="2019-03-23T14:13:56.901" v="521" actId="207"/>
          <ac:spMkLst>
            <pc:docMk/>
            <pc:sldMk cId="3320079728" sldId="306"/>
            <ac:spMk id="2" creationId="{00000000-0000-0000-0000-000000000000}"/>
          </ac:spMkLst>
        </pc:spChg>
      </pc:sldChg>
      <pc:sldChg chg="modSp add">
        <pc:chgData name="Diego Fernando Villalobos Garrido" userId="71c80585-75ee-4195-905a-6e66ef7f5f8a" providerId="ADAL" clId="{A3D9FAB0-5ADF-4309-A6F5-1F5CD10C6D90}" dt="2019-03-23T14:14:12.392" v="524" actId="20577"/>
        <pc:sldMkLst>
          <pc:docMk/>
          <pc:sldMk cId="1157648478" sldId="307"/>
        </pc:sldMkLst>
        <pc:spChg chg="mod">
          <ac:chgData name="Diego Fernando Villalobos Garrido" userId="71c80585-75ee-4195-905a-6e66ef7f5f8a" providerId="ADAL" clId="{A3D9FAB0-5ADF-4309-A6F5-1F5CD10C6D90}" dt="2019-03-23T14:14:12.392" v="524" actId="20577"/>
          <ac:spMkLst>
            <pc:docMk/>
            <pc:sldMk cId="1157648478" sldId="307"/>
            <ac:spMk id="2" creationId="{00000000-0000-0000-0000-000000000000}"/>
          </ac:spMkLst>
        </pc:spChg>
      </pc:sldChg>
      <pc:sldChg chg="modSp add">
        <pc:chgData name="Diego Fernando Villalobos Garrido" userId="71c80585-75ee-4195-905a-6e66ef7f5f8a" providerId="ADAL" clId="{A3D9FAB0-5ADF-4309-A6F5-1F5CD10C6D90}" dt="2019-03-23T14:14:34.149" v="526" actId="207"/>
        <pc:sldMkLst>
          <pc:docMk/>
          <pc:sldMk cId="2695706299" sldId="308"/>
        </pc:sldMkLst>
        <pc:spChg chg="mod">
          <ac:chgData name="Diego Fernando Villalobos Garrido" userId="71c80585-75ee-4195-905a-6e66ef7f5f8a" providerId="ADAL" clId="{A3D9FAB0-5ADF-4309-A6F5-1F5CD10C6D90}" dt="2019-03-23T14:14:34.149" v="526" actId="207"/>
          <ac:spMkLst>
            <pc:docMk/>
            <pc:sldMk cId="2695706299" sldId="308"/>
            <ac:spMk id="2" creationId="{00000000-0000-0000-0000-000000000000}"/>
          </ac:spMkLst>
        </pc:spChg>
      </pc:sldChg>
      <pc:sldChg chg="addSp delSp modSp add mod setBg setClrOvrMap">
        <pc:chgData name="Diego Fernando Villalobos Garrido" userId="71c80585-75ee-4195-905a-6e66ef7f5f8a" providerId="ADAL" clId="{A3D9FAB0-5ADF-4309-A6F5-1F5CD10C6D90}" dt="2019-03-23T14:57:33.076" v="1013" actId="1076"/>
        <pc:sldMkLst>
          <pc:docMk/>
          <pc:sldMk cId="963830828" sldId="309"/>
        </pc:sldMkLst>
        <pc:spChg chg="mod">
          <ac:chgData name="Diego Fernando Villalobos Garrido" userId="71c80585-75ee-4195-905a-6e66ef7f5f8a" providerId="ADAL" clId="{A3D9FAB0-5ADF-4309-A6F5-1F5CD10C6D90}" dt="2019-03-23T14:57:10.776" v="1009" actId="113"/>
          <ac:spMkLst>
            <pc:docMk/>
            <pc:sldMk cId="963830828" sldId="309"/>
            <ac:spMk id="2" creationId="{8AAB440E-DDD6-43A2-9F26-E1CBB2A294B8}"/>
          </ac:spMkLst>
        </pc:spChg>
        <pc:spChg chg="add del mod">
          <ac:chgData name="Diego Fernando Villalobos Garrido" userId="71c80585-75ee-4195-905a-6e66ef7f5f8a" providerId="ADAL" clId="{A3D9FAB0-5ADF-4309-A6F5-1F5CD10C6D90}" dt="2019-03-23T14:54:47.219" v="993" actId="26606"/>
          <ac:spMkLst>
            <pc:docMk/>
            <pc:sldMk cId="963830828" sldId="309"/>
            <ac:spMk id="3" creationId="{EE5131BC-C658-406B-B61F-D1D9B65FBBD8}"/>
          </ac:spMkLst>
        </pc:spChg>
        <pc:spChg chg="del">
          <ac:chgData name="Diego Fernando Villalobos Garrido" userId="71c80585-75ee-4195-905a-6e66ef7f5f8a" providerId="ADAL" clId="{A3D9FAB0-5ADF-4309-A6F5-1F5CD10C6D90}" dt="2019-03-23T14:47:06.167" v="719" actId="478"/>
          <ac:spMkLst>
            <pc:docMk/>
            <pc:sldMk cId="963830828" sldId="309"/>
            <ac:spMk id="4" creationId="{0CD5E0CF-8AFC-43A4-BB60-05861F42829D}"/>
          </ac:spMkLst>
        </pc:spChg>
        <pc:spChg chg="add del">
          <ac:chgData name="Diego Fernando Villalobos Garrido" userId="71c80585-75ee-4195-905a-6e66ef7f5f8a" providerId="ADAL" clId="{A3D9FAB0-5ADF-4309-A6F5-1F5CD10C6D90}" dt="2019-03-23T14:51:09.412" v="934" actId="26606"/>
          <ac:spMkLst>
            <pc:docMk/>
            <pc:sldMk cId="963830828" sldId="309"/>
            <ac:spMk id="6" creationId="{42285737-90EE-47DC-AC80-8AE156B11969}"/>
          </ac:spMkLst>
        </pc:spChg>
        <pc:spChg chg="add del mod">
          <ac:chgData name="Diego Fernando Villalobos Garrido" userId="71c80585-75ee-4195-905a-6e66ef7f5f8a" providerId="ADAL" clId="{A3D9FAB0-5ADF-4309-A6F5-1F5CD10C6D90}" dt="2019-03-23T14:53:54.976" v="982"/>
          <ac:spMkLst>
            <pc:docMk/>
            <pc:sldMk cId="963830828" sldId="309"/>
            <ac:spMk id="9" creationId="{F35AD100-3D83-4C79-B8AA-A10FC0663E46}"/>
          </ac:spMkLst>
        </pc:spChg>
        <pc:spChg chg="add del">
          <ac:chgData name="Diego Fernando Villalobos Garrido" userId="71c80585-75ee-4195-905a-6e66ef7f5f8a" providerId="ADAL" clId="{A3D9FAB0-5ADF-4309-A6F5-1F5CD10C6D90}" dt="2019-03-23T14:47:18.169" v="721" actId="26606"/>
          <ac:spMkLst>
            <pc:docMk/>
            <pc:sldMk cId="963830828" sldId="309"/>
            <ac:spMk id="10" creationId="{42285737-90EE-47DC-AC80-8AE156B11969}"/>
          </ac:spMkLst>
        </pc:spChg>
        <pc:spChg chg="add del">
          <ac:chgData name="Diego Fernando Villalobos Garrido" userId="71c80585-75ee-4195-905a-6e66ef7f5f8a" providerId="ADAL" clId="{A3D9FAB0-5ADF-4309-A6F5-1F5CD10C6D90}" dt="2019-03-23T14:54:28.785" v="984" actId="26606"/>
          <ac:spMkLst>
            <pc:docMk/>
            <pc:sldMk cId="963830828" sldId="309"/>
            <ac:spMk id="11" creationId="{46C2E80F-49A6-4372-B103-219D417A55ED}"/>
          </ac:spMkLst>
        </pc:spChg>
        <pc:spChg chg="add del">
          <ac:chgData name="Diego Fernando Villalobos Garrido" userId="71c80585-75ee-4195-905a-6e66ef7f5f8a" providerId="ADAL" clId="{A3D9FAB0-5ADF-4309-A6F5-1F5CD10C6D90}" dt="2019-03-23T14:54:33.414" v="986" actId="26606"/>
          <ac:spMkLst>
            <pc:docMk/>
            <pc:sldMk cId="963830828" sldId="309"/>
            <ac:spMk id="15" creationId="{E0D60ECE-8986-45DC-B7FE-EC7699B466B8}"/>
          </ac:spMkLst>
        </pc:spChg>
        <pc:spChg chg="add del">
          <ac:chgData name="Diego Fernando Villalobos Garrido" userId="71c80585-75ee-4195-905a-6e66ef7f5f8a" providerId="ADAL" clId="{A3D9FAB0-5ADF-4309-A6F5-1F5CD10C6D90}" dt="2019-03-23T14:54:33.414" v="986" actId="26606"/>
          <ac:spMkLst>
            <pc:docMk/>
            <pc:sldMk cId="963830828" sldId="309"/>
            <ac:spMk id="16" creationId="{96964194-5878-40D2-8EC0-DDC58387FA56}"/>
          </ac:spMkLst>
        </pc:spChg>
        <pc:spChg chg="add del">
          <ac:chgData name="Diego Fernando Villalobos Garrido" userId="71c80585-75ee-4195-905a-6e66ef7f5f8a" providerId="ADAL" clId="{A3D9FAB0-5ADF-4309-A6F5-1F5CD10C6D90}" dt="2019-03-23T14:54:33.414" v="986" actId="26606"/>
          <ac:spMkLst>
            <pc:docMk/>
            <pc:sldMk cId="963830828" sldId="309"/>
            <ac:spMk id="18" creationId="{EE5131BC-C658-406B-B61F-D1D9B65FBBD8}"/>
          </ac:spMkLst>
        </pc:spChg>
        <pc:spChg chg="add del">
          <ac:chgData name="Diego Fernando Villalobos Garrido" userId="71c80585-75ee-4195-905a-6e66ef7f5f8a" providerId="ADAL" clId="{A3D9FAB0-5ADF-4309-A6F5-1F5CD10C6D90}" dt="2019-03-23T14:51:14.974" v="936" actId="26606"/>
          <ac:spMkLst>
            <pc:docMk/>
            <pc:sldMk cId="963830828" sldId="309"/>
            <ac:spMk id="20" creationId="{46C2E80F-49A6-4372-B103-219D417A55ED}"/>
          </ac:spMkLst>
        </pc:spChg>
        <pc:spChg chg="add del">
          <ac:chgData name="Diego Fernando Villalobos Garrido" userId="71c80585-75ee-4195-905a-6e66ef7f5f8a" providerId="ADAL" clId="{A3D9FAB0-5ADF-4309-A6F5-1F5CD10C6D90}" dt="2019-03-23T14:51:24.323" v="938" actId="26606"/>
          <ac:spMkLst>
            <pc:docMk/>
            <pc:sldMk cId="963830828" sldId="309"/>
            <ac:spMk id="23" creationId="{46C2E80F-49A6-4372-B103-219D417A55ED}"/>
          </ac:spMkLst>
        </pc:spChg>
        <pc:spChg chg="add del">
          <ac:chgData name="Diego Fernando Villalobos Garrido" userId="71c80585-75ee-4195-905a-6e66ef7f5f8a" providerId="ADAL" clId="{A3D9FAB0-5ADF-4309-A6F5-1F5CD10C6D90}" dt="2019-03-23T14:51:30.500" v="940" actId="26606"/>
          <ac:spMkLst>
            <pc:docMk/>
            <pc:sldMk cId="963830828" sldId="309"/>
            <ac:spMk id="26" creationId="{42285737-90EE-47DC-AC80-8AE156B11969}"/>
          </ac:spMkLst>
        </pc:spChg>
        <pc:spChg chg="add del">
          <ac:chgData name="Diego Fernando Villalobos Garrido" userId="71c80585-75ee-4195-905a-6e66ef7f5f8a" providerId="ADAL" clId="{A3D9FAB0-5ADF-4309-A6F5-1F5CD10C6D90}" dt="2019-03-23T14:51:32.999" v="942" actId="26606"/>
          <ac:spMkLst>
            <pc:docMk/>
            <pc:sldMk cId="963830828" sldId="309"/>
            <ac:spMk id="30" creationId="{A2ED9029-64A6-4BAE-BA25-DC2A13D43EDE}"/>
          </ac:spMkLst>
        </pc:spChg>
        <pc:spChg chg="add del">
          <ac:chgData name="Diego Fernando Villalobos Garrido" userId="71c80585-75ee-4195-905a-6e66ef7f5f8a" providerId="ADAL" clId="{A3D9FAB0-5ADF-4309-A6F5-1F5CD10C6D90}" dt="2019-03-23T14:51:32.999" v="942" actId="26606"/>
          <ac:spMkLst>
            <pc:docMk/>
            <pc:sldMk cId="963830828" sldId="309"/>
            <ac:spMk id="31" creationId="{DAFABACF-DDBE-415C-8EE1-F7DD68C632C6}"/>
          </ac:spMkLst>
        </pc:spChg>
        <pc:spChg chg="add del">
          <ac:chgData name="Diego Fernando Villalobos Garrido" userId="71c80585-75ee-4195-905a-6e66ef7f5f8a" providerId="ADAL" clId="{A3D9FAB0-5ADF-4309-A6F5-1F5CD10C6D90}" dt="2019-03-23T14:51:32.999" v="942" actId="26606"/>
          <ac:spMkLst>
            <pc:docMk/>
            <pc:sldMk cId="963830828" sldId="309"/>
            <ac:spMk id="32" creationId="{41E17A99-1553-4633-ADFB-5CCDCF801D13}"/>
          </ac:spMkLst>
        </pc:spChg>
        <pc:spChg chg="add del">
          <ac:chgData name="Diego Fernando Villalobos Garrido" userId="71c80585-75ee-4195-905a-6e66ef7f5f8a" providerId="ADAL" clId="{A3D9FAB0-5ADF-4309-A6F5-1F5CD10C6D90}" dt="2019-03-23T14:51:32.999" v="942" actId="26606"/>
          <ac:spMkLst>
            <pc:docMk/>
            <pc:sldMk cId="963830828" sldId="309"/>
            <ac:spMk id="33" creationId="{EE5131BC-C658-406B-B61F-D1D9B65FBBD8}"/>
          </ac:spMkLst>
        </pc:spChg>
        <pc:spChg chg="add del">
          <ac:chgData name="Diego Fernando Villalobos Garrido" userId="71c80585-75ee-4195-905a-6e66ef7f5f8a" providerId="ADAL" clId="{A3D9FAB0-5ADF-4309-A6F5-1F5CD10C6D90}" dt="2019-03-23T14:51:47.803" v="944" actId="26606"/>
          <ac:spMkLst>
            <pc:docMk/>
            <pc:sldMk cId="963830828" sldId="309"/>
            <ac:spMk id="37" creationId="{15911E3A-C35B-4EF7-A355-B84E9A14AF4D}"/>
          </ac:spMkLst>
        </pc:spChg>
        <pc:spChg chg="add del">
          <ac:chgData name="Diego Fernando Villalobos Garrido" userId="71c80585-75ee-4195-905a-6e66ef7f5f8a" providerId="ADAL" clId="{A3D9FAB0-5ADF-4309-A6F5-1F5CD10C6D90}" dt="2019-03-23T14:54:36.005" v="988" actId="26606"/>
          <ac:spMkLst>
            <pc:docMk/>
            <pc:sldMk cId="963830828" sldId="309"/>
            <ac:spMk id="39" creationId="{15911E3A-C35B-4EF7-A355-B84E9A14AF4D}"/>
          </ac:spMkLst>
        </pc:spChg>
        <pc:spChg chg="add del">
          <ac:chgData name="Diego Fernando Villalobos Garrido" userId="71c80585-75ee-4195-905a-6e66ef7f5f8a" providerId="ADAL" clId="{A3D9FAB0-5ADF-4309-A6F5-1F5CD10C6D90}" dt="2019-03-23T14:51:47.803" v="944" actId="26606"/>
          <ac:spMkLst>
            <pc:docMk/>
            <pc:sldMk cId="963830828" sldId="309"/>
            <ac:spMk id="50" creationId="{EE5131BC-C658-406B-B61F-D1D9B65FBBD8}"/>
          </ac:spMkLst>
        </pc:spChg>
        <pc:spChg chg="add del">
          <ac:chgData name="Diego Fernando Villalobos Garrido" userId="71c80585-75ee-4195-905a-6e66ef7f5f8a" providerId="ADAL" clId="{A3D9FAB0-5ADF-4309-A6F5-1F5CD10C6D90}" dt="2019-03-23T14:54:36.005" v="988" actId="26606"/>
          <ac:spMkLst>
            <pc:docMk/>
            <pc:sldMk cId="963830828" sldId="309"/>
            <ac:spMk id="61" creationId="{EE5131BC-C658-406B-B61F-D1D9B65FBBD8}"/>
          </ac:spMkLst>
        </pc:spChg>
        <pc:spChg chg="add del">
          <ac:chgData name="Diego Fernando Villalobos Garrido" userId="71c80585-75ee-4195-905a-6e66ef7f5f8a" providerId="ADAL" clId="{A3D9FAB0-5ADF-4309-A6F5-1F5CD10C6D90}" dt="2019-03-23T14:54:39.860" v="990" actId="26606"/>
          <ac:spMkLst>
            <pc:docMk/>
            <pc:sldMk cId="963830828" sldId="309"/>
            <ac:spMk id="63" creationId="{46C2E80F-49A6-4372-B103-219D417A55ED}"/>
          </ac:spMkLst>
        </pc:spChg>
        <pc:spChg chg="add del">
          <ac:chgData name="Diego Fernando Villalobos Garrido" userId="71c80585-75ee-4195-905a-6e66ef7f5f8a" providerId="ADAL" clId="{A3D9FAB0-5ADF-4309-A6F5-1F5CD10C6D90}" dt="2019-03-23T14:54:47.147" v="992" actId="26606"/>
          <ac:spMkLst>
            <pc:docMk/>
            <pc:sldMk cId="963830828" sldId="309"/>
            <ac:spMk id="66" creationId="{46C2E80F-49A6-4372-B103-219D417A55ED}"/>
          </ac:spMkLst>
        </pc:spChg>
        <pc:spChg chg="add">
          <ac:chgData name="Diego Fernando Villalobos Garrido" userId="71c80585-75ee-4195-905a-6e66ef7f5f8a" providerId="ADAL" clId="{A3D9FAB0-5ADF-4309-A6F5-1F5CD10C6D90}" dt="2019-03-23T14:54:47.219" v="993" actId="26606"/>
          <ac:spMkLst>
            <pc:docMk/>
            <pc:sldMk cId="963830828" sldId="309"/>
            <ac:spMk id="69" creationId="{42285737-90EE-47DC-AC80-8AE156B11969}"/>
          </ac:spMkLst>
        </pc:spChg>
        <pc:spChg chg="add del mod">
          <ac:chgData name="Diego Fernando Villalobos Garrido" userId="71c80585-75ee-4195-905a-6e66ef7f5f8a" providerId="ADAL" clId="{A3D9FAB0-5ADF-4309-A6F5-1F5CD10C6D90}" dt="2019-03-23T14:57:28.066" v="1012" actId="478"/>
          <ac:spMkLst>
            <pc:docMk/>
            <pc:sldMk cId="963830828" sldId="309"/>
            <ac:spMk id="77" creationId="{384299B8-1169-467C-98B3-EF8C21BC9D95}"/>
          </ac:spMkLst>
        </pc:spChg>
        <pc:spChg chg="add mod">
          <ac:chgData name="Diego Fernando Villalobos Garrido" userId="71c80585-75ee-4195-905a-6e66ef7f5f8a" providerId="ADAL" clId="{A3D9FAB0-5ADF-4309-A6F5-1F5CD10C6D90}" dt="2019-03-23T14:57:33.076" v="1013" actId="1076"/>
          <ac:spMkLst>
            <pc:docMk/>
            <pc:sldMk cId="963830828" sldId="309"/>
            <ac:spMk id="79" creationId="{24991CF3-F370-4274-8C49-281D8B44CA58}"/>
          </ac:spMkLst>
        </pc:spChg>
        <pc:grpChg chg="add del">
          <ac:chgData name="Diego Fernando Villalobos Garrido" userId="71c80585-75ee-4195-905a-6e66ef7f5f8a" providerId="ADAL" clId="{A3D9FAB0-5ADF-4309-A6F5-1F5CD10C6D90}" dt="2019-03-23T14:51:09.412" v="934" actId="26606"/>
          <ac:grpSpMkLst>
            <pc:docMk/>
            <pc:sldMk cId="963830828" sldId="309"/>
            <ac:grpSpMk id="7" creationId="{B57BDC17-F1B3-455F-BBF1-680AA1F25C06}"/>
          </ac:grpSpMkLst>
        </pc:grpChg>
        <pc:grpChg chg="add del">
          <ac:chgData name="Diego Fernando Villalobos Garrido" userId="71c80585-75ee-4195-905a-6e66ef7f5f8a" providerId="ADAL" clId="{A3D9FAB0-5ADF-4309-A6F5-1F5CD10C6D90}" dt="2019-03-23T14:47:18.169" v="721" actId="26606"/>
          <ac:grpSpMkLst>
            <pc:docMk/>
            <pc:sldMk cId="963830828" sldId="309"/>
            <ac:grpSpMk id="12" creationId="{B57BDC17-F1B3-455F-BBF1-680AA1F25C06}"/>
          </ac:grpSpMkLst>
        </pc:grpChg>
        <pc:grpChg chg="add del">
          <ac:chgData name="Diego Fernando Villalobos Garrido" userId="71c80585-75ee-4195-905a-6e66ef7f5f8a" providerId="ADAL" clId="{A3D9FAB0-5ADF-4309-A6F5-1F5CD10C6D90}" dt="2019-03-23T14:51:30.500" v="940" actId="26606"/>
          <ac:grpSpMkLst>
            <pc:docMk/>
            <pc:sldMk cId="963830828" sldId="309"/>
            <ac:grpSpMk id="27" creationId="{B57BDC17-F1B3-455F-BBF1-680AA1F25C06}"/>
          </ac:grpSpMkLst>
        </pc:grpChg>
        <pc:grpChg chg="add del">
          <ac:chgData name="Diego Fernando Villalobos Garrido" userId="71c80585-75ee-4195-905a-6e66ef7f5f8a" providerId="ADAL" clId="{A3D9FAB0-5ADF-4309-A6F5-1F5CD10C6D90}" dt="2019-03-23T14:51:47.803" v="944" actId="26606"/>
          <ac:grpSpMkLst>
            <pc:docMk/>
            <pc:sldMk cId="963830828" sldId="309"/>
            <ac:grpSpMk id="38" creationId="{E21ADB3D-AD65-44B4-847D-5E90E90A5D16}"/>
          </ac:grpSpMkLst>
        </pc:grpChg>
        <pc:grpChg chg="add del">
          <ac:chgData name="Diego Fernando Villalobos Garrido" userId="71c80585-75ee-4195-905a-6e66ef7f5f8a" providerId="ADAL" clId="{A3D9FAB0-5ADF-4309-A6F5-1F5CD10C6D90}" dt="2019-03-23T14:54:36.005" v="988" actId="26606"/>
          <ac:grpSpMkLst>
            <pc:docMk/>
            <pc:sldMk cId="963830828" sldId="309"/>
            <ac:grpSpMk id="40" creationId="{E21ADB3D-AD65-44B4-847D-5E90E90A5D16}"/>
          </ac:grpSpMkLst>
        </pc:grpChg>
        <pc:grpChg chg="add del">
          <ac:chgData name="Diego Fernando Villalobos Garrido" userId="71c80585-75ee-4195-905a-6e66ef7f5f8a" providerId="ADAL" clId="{A3D9FAB0-5ADF-4309-A6F5-1F5CD10C6D90}" dt="2019-03-23T14:51:47.803" v="944" actId="26606"/>
          <ac:grpSpMkLst>
            <pc:docMk/>
            <pc:sldMk cId="963830828" sldId="309"/>
            <ac:grpSpMk id="49" creationId="{5F8A7F7F-DD1A-4F41-98AC-B9CE2A620CDC}"/>
          </ac:grpSpMkLst>
        </pc:grpChg>
        <pc:grpChg chg="add del">
          <ac:chgData name="Diego Fernando Villalobos Garrido" userId="71c80585-75ee-4195-905a-6e66ef7f5f8a" providerId="ADAL" clId="{A3D9FAB0-5ADF-4309-A6F5-1F5CD10C6D90}" dt="2019-03-23T14:54:36.005" v="988" actId="26606"/>
          <ac:grpSpMkLst>
            <pc:docMk/>
            <pc:sldMk cId="963830828" sldId="309"/>
            <ac:grpSpMk id="60" creationId="{5F8A7F7F-DD1A-4F41-98AC-B9CE2A620CDC}"/>
          </ac:grpSpMkLst>
        </pc:grpChg>
        <pc:grpChg chg="add">
          <ac:chgData name="Diego Fernando Villalobos Garrido" userId="71c80585-75ee-4195-905a-6e66ef7f5f8a" providerId="ADAL" clId="{A3D9FAB0-5ADF-4309-A6F5-1F5CD10C6D90}" dt="2019-03-23T14:54:47.219" v="993" actId="26606"/>
          <ac:grpSpMkLst>
            <pc:docMk/>
            <pc:sldMk cId="963830828" sldId="309"/>
            <ac:grpSpMk id="70" creationId="{B57BDC17-F1B3-455F-BBF1-680AA1F25C06}"/>
          </ac:grpSpMkLst>
        </pc:grpChg>
        <pc:graphicFrameChg chg="add del">
          <ac:chgData name="Diego Fernando Villalobos Garrido" userId="71c80585-75ee-4195-905a-6e66ef7f5f8a" providerId="ADAL" clId="{A3D9FAB0-5ADF-4309-A6F5-1F5CD10C6D90}" dt="2019-03-23T14:47:18.169" v="721" actId="26606"/>
          <ac:graphicFrameMkLst>
            <pc:docMk/>
            <pc:sldMk cId="963830828" sldId="309"/>
            <ac:graphicFrameMk id="5" creationId="{0AFA2FC0-16EF-43A0-AB97-E1EB4FC5DE94}"/>
          </ac:graphicFrameMkLst>
        </pc:graphicFrameChg>
        <pc:graphicFrameChg chg="add del">
          <ac:chgData name="Diego Fernando Villalobos Garrido" userId="71c80585-75ee-4195-905a-6e66ef7f5f8a" providerId="ADAL" clId="{A3D9FAB0-5ADF-4309-A6F5-1F5CD10C6D90}" dt="2019-03-23T14:51:09.412" v="934" actId="26606"/>
          <ac:graphicFrameMkLst>
            <pc:docMk/>
            <pc:sldMk cId="963830828" sldId="309"/>
            <ac:graphicFrameMk id="8" creationId="{6A4772FE-6915-44D3-B3DD-5322DB2E86C1}"/>
          </ac:graphicFrameMkLst>
        </pc:graphicFrameChg>
        <pc:graphicFrameChg chg="add del">
          <ac:chgData name="Diego Fernando Villalobos Garrido" userId="71c80585-75ee-4195-905a-6e66ef7f5f8a" providerId="ADAL" clId="{A3D9FAB0-5ADF-4309-A6F5-1F5CD10C6D90}" dt="2019-03-23T14:54:28.785" v="984" actId="26606"/>
          <ac:graphicFrameMkLst>
            <pc:docMk/>
            <pc:sldMk cId="963830828" sldId="309"/>
            <ac:graphicFrameMk id="13" creationId="{6728F1CD-B7B8-46DF-A996-CF6F0F02E103}"/>
          </ac:graphicFrameMkLst>
        </pc:graphicFrameChg>
        <pc:graphicFrameChg chg="add del">
          <ac:chgData name="Diego Fernando Villalobos Garrido" userId="71c80585-75ee-4195-905a-6e66ef7f5f8a" providerId="ADAL" clId="{A3D9FAB0-5ADF-4309-A6F5-1F5CD10C6D90}" dt="2019-03-23T14:51:14.974" v="936" actId="26606"/>
          <ac:graphicFrameMkLst>
            <pc:docMk/>
            <pc:sldMk cId="963830828" sldId="309"/>
            <ac:graphicFrameMk id="21" creationId="{780A4363-9578-4DEA-B82C-EEE8BE0AAFD4}"/>
          </ac:graphicFrameMkLst>
        </pc:graphicFrameChg>
        <pc:graphicFrameChg chg="add del">
          <ac:chgData name="Diego Fernando Villalobos Garrido" userId="71c80585-75ee-4195-905a-6e66ef7f5f8a" providerId="ADAL" clId="{A3D9FAB0-5ADF-4309-A6F5-1F5CD10C6D90}" dt="2019-03-23T14:51:24.323" v="938" actId="26606"/>
          <ac:graphicFrameMkLst>
            <pc:docMk/>
            <pc:sldMk cId="963830828" sldId="309"/>
            <ac:graphicFrameMk id="24" creationId="{B732AE62-E02D-4A44-8E80-0B39B19471D6}"/>
          </ac:graphicFrameMkLst>
        </pc:graphicFrameChg>
        <pc:graphicFrameChg chg="add del">
          <ac:chgData name="Diego Fernando Villalobos Garrido" userId="71c80585-75ee-4195-905a-6e66ef7f5f8a" providerId="ADAL" clId="{A3D9FAB0-5ADF-4309-A6F5-1F5CD10C6D90}" dt="2019-03-23T14:51:30.500" v="940" actId="26606"/>
          <ac:graphicFrameMkLst>
            <pc:docMk/>
            <pc:sldMk cId="963830828" sldId="309"/>
            <ac:graphicFrameMk id="28" creationId="{C3281309-41E5-44FA-91FB-29D17D36998C}"/>
          </ac:graphicFrameMkLst>
        </pc:graphicFrameChg>
        <pc:graphicFrameChg chg="add del">
          <ac:chgData name="Diego Fernando Villalobos Garrido" userId="71c80585-75ee-4195-905a-6e66ef7f5f8a" providerId="ADAL" clId="{A3D9FAB0-5ADF-4309-A6F5-1F5CD10C6D90}" dt="2019-03-23T14:54:39.860" v="990" actId="26606"/>
          <ac:graphicFrameMkLst>
            <pc:docMk/>
            <pc:sldMk cId="963830828" sldId="309"/>
            <ac:graphicFrameMk id="64" creationId="{6728F1CD-B7B8-46DF-A996-CF6F0F02E103}"/>
          </ac:graphicFrameMkLst>
        </pc:graphicFrameChg>
        <pc:graphicFrameChg chg="add del">
          <ac:chgData name="Diego Fernando Villalobos Garrido" userId="71c80585-75ee-4195-905a-6e66ef7f5f8a" providerId="ADAL" clId="{A3D9FAB0-5ADF-4309-A6F5-1F5CD10C6D90}" dt="2019-03-23T14:54:47.147" v="992" actId="26606"/>
          <ac:graphicFrameMkLst>
            <pc:docMk/>
            <pc:sldMk cId="963830828" sldId="309"/>
            <ac:graphicFrameMk id="67" creationId="{5D33638B-915A-4566-84C4-45D1454CEB4D}"/>
          </ac:graphicFrameMkLst>
        </pc:graphicFrameChg>
        <pc:graphicFrameChg chg="add mod">
          <ac:chgData name="Diego Fernando Villalobos Garrido" userId="71c80585-75ee-4195-905a-6e66ef7f5f8a" providerId="ADAL" clId="{A3D9FAB0-5ADF-4309-A6F5-1F5CD10C6D90}" dt="2019-03-23T14:56:19.260" v="998"/>
          <ac:graphicFrameMkLst>
            <pc:docMk/>
            <pc:sldMk cId="963830828" sldId="309"/>
            <ac:graphicFrameMk id="76" creationId="{0962A90A-BA73-4083-B32E-FD24ECB55024}"/>
          </ac:graphicFrameMkLst>
        </pc:graphicFrameChg>
        <pc:picChg chg="add del">
          <ac:chgData name="Diego Fernando Villalobos Garrido" userId="71c80585-75ee-4195-905a-6e66ef7f5f8a" providerId="ADAL" clId="{A3D9FAB0-5ADF-4309-A6F5-1F5CD10C6D90}" dt="2019-03-23T14:54:33.414" v="986" actId="26606"/>
          <ac:picMkLst>
            <pc:docMk/>
            <pc:sldMk cId="963830828" sldId="309"/>
            <ac:picMk id="17" creationId="{EAD55415-C2AE-4C82-A118-9206E89B4F24}"/>
          </ac:picMkLst>
        </pc:picChg>
        <pc:picChg chg="add del mod modCrop">
          <ac:chgData name="Diego Fernando Villalobos Garrido" userId="71c80585-75ee-4195-905a-6e66ef7f5f8a" providerId="ADAL" clId="{A3D9FAB0-5ADF-4309-A6F5-1F5CD10C6D90}" dt="2019-03-23T14:53:54.976" v="982"/>
          <ac:picMkLst>
            <pc:docMk/>
            <pc:sldMk cId="963830828" sldId="309"/>
            <ac:picMk id="51" creationId="{D2A3A6F1-F0F1-45D0-A7BE-A73448CF1388}"/>
          </ac:picMkLst>
        </pc:picChg>
        <pc:picChg chg="add mod">
          <ac:chgData name="Diego Fernando Villalobos Garrido" userId="71c80585-75ee-4195-905a-6e66ef7f5f8a" providerId="ADAL" clId="{A3D9FAB0-5ADF-4309-A6F5-1F5CD10C6D90}" dt="2019-03-23T14:57:06.468" v="1008" actId="1076"/>
          <ac:picMkLst>
            <pc:docMk/>
            <pc:sldMk cId="963830828" sldId="309"/>
            <ac:picMk id="78" creationId="{48465BED-BC9E-40EE-AE7F-124807FC78A0}"/>
          </ac:picMkLst>
        </pc:picChg>
        <pc:picChg chg="add del">
          <ac:chgData name="Diego Fernando Villalobos Garrido" userId="71c80585-75ee-4195-905a-6e66ef7f5f8a" providerId="ADAL" clId="{A3D9FAB0-5ADF-4309-A6F5-1F5CD10C6D90}" dt="2019-03-23T14:57:24.546" v="1011" actId="478"/>
          <ac:picMkLst>
            <pc:docMk/>
            <pc:sldMk cId="963830828" sldId="309"/>
            <ac:picMk id="80" creationId="{A01D64BA-7ACF-48ED-9BFD-52C20A210F31}"/>
          </ac:picMkLst>
        </pc:picChg>
      </pc:sldChg>
      <pc:sldChg chg="addSp delSp modSp add mod setBg setClrOvrMap">
        <pc:chgData name="Diego Fernando Villalobos Garrido" userId="71c80585-75ee-4195-905a-6e66ef7f5f8a" providerId="ADAL" clId="{A3D9FAB0-5ADF-4309-A6F5-1F5CD10C6D90}" dt="2019-03-23T16:11:20.834" v="1805" actId="26606"/>
        <pc:sldMkLst>
          <pc:docMk/>
          <pc:sldMk cId="4267733628" sldId="310"/>
        </pc:sldMkLst>
        <pc:spChg chg="mod">
          <ac:chgData name="Diego Fernando Villalobos Garrido" userId="71c80585-75ee-4195-905a-6e66ef7f5f8a" providerId="ADAL" clId="{A3D9FAB0-5ADF-4309-A6F5-1F5CD10C6D90}" dt="2019-03-23T16:11:20.834" v="1805" actId="26606"/>
          <ac:spMkLst>
            <pc:docMk/>
            <pc:sldMk cId="4267733628" sldId="310"/>
            <ac:spMk id="2" creationId="{45E47283-FC49-429E-9455-6BCDBA120AAA}"/>
          </ac:spMkLst>
        </pc:spChg>
        <pc:spChg chg="add del mod">
          <ac:chgData name="Diego Fernando Villalobos Garrido" userId="71c80585-75ee-4195-905a-6e66ef7f5f8a" providerId="ADAL" clId="{A3D9FAB0-5ADF-4309-A6F5-1F5CD10C6D90}" dt="2019-03-23T16:11:20.834" v="1805" actId="26606"/>
          <ac:spMkLst>
            <pc:docMk/>
            <pc:sldMk cId="4267733628" sldId="310"/>
            <ac:spMk id="3" creationId="{B0950F5D-B665-458A-ACDE-D010F36A599D}"/>
          </ac:spMkLst>
        </pc:spChg>
        <pc:spChg chg="del">
          <ac:chgData name="Diego Fernando Villalobos Garrido" userId="71c80585-75ee-4195-905a-6e66ef7f5f8a" providerId="ADAL" clId="{A3D9FAB0-5ADF-4309-A6F5-1F5CD10C6D90}" dt="2019-03-23T16:10:24.038" v="1786" actId="478"/>
          <ac:spMkLst>
            <pc:docMk/>
            <pc:sldMk cId="4267733628" sldId="310"/>
            <ac:spMk id="4" creationId="{55778931-5407-49B4-B052-7FD22FF9C64C}"/>
          </ac:spMkLst>
        </pc:spChg>
        <pc:spChg chg="add del">
          <ac:chgData name="Diego Fernando Villalobos Garrido" userId="71c80585-75ee-4195-905a-6e66ef7f5f8a" providerId="ADAL" clId="{A3D9FAB0-5ADF-4309-A6F5-1F5CD10C6D90}" dt="2019-03-23T16:10:59.345" v="1792" actId="26606"/>
          <ac:spMkLst>
            <pc:docMk/>
            <pc:sldMk cId="4267733628" sldId="310"/>
            <ac:spMk id="8" creationId="{8D70B121-56F4-4848-B38B-182089D909FA}"/>
          </ac:spMkLst>
        </pc:spChg>
        <pc:spChg chg="add del">
          <ac:chgData name="Diego Fernando Villalobos Garrido" userId="71c80585-75ee-4195-905a-6e66ef7f5f8a" providerId="ADAL" clId="{A3D9FAB0-5ADF-4309-A6F5-1F5CD10C6D90}" dt="2019-03-23T16:10:51.978" v="1788" actId="26606"/>
          <ac:spMkLst>
            <pc:docMk/>
            <pc:sldMk cId="4267733628" sldId="310"/>
            <ac:spMk id="10" creationId="{42285737-90EE-47DC-AC80-8AE156B11969}"/>
          </ac:spMkLst>
        </pc:spChg>
        <pc:spChg chg="add del">
          <ac:chgData name="Diego Fernando Villalobos Garrido" userId="71c80585-75ee-4195-905a-6e66ef7f5f8a" providerId="ADAL" clId="{A3D9FAB0-5ADF-4309-A6F5-1F5CD10C6D90}" dt="2019-03-23T16:10:56.047" v="1790" actId="26606"/>
          <ac:spMkLst>
            <pc:docMk/>
            <pc:sldMk cId="4267733628" sldId="310"/>
            <ac:spMk id="20" creationId="{42285737-90EE-47DC-AC80-8AE156B11969}"/>
          </ac:spMkLst>
        </pc:spChg>
        <pc:spChg chg="add del">
          <ac:chgData name="Diego Fernando Villalobos Garrido" userId="71c80585-75ee-4195-905a-6e66ef7f5f8a" providerId="ADAL" clId="{A3D9FAB0-5ADF-4309-A6F5-1F5CD10C6D90}" dt="2019-03-23T16:10:59.345" v="1792" actId="26606"/>
          <ac:spMkLst>
            <pc:docMk/>
            <pc:sldMk cId="4267733628" sldId="310"/>
            <ac:spMk id="25" creationId="{B0950F5D-B665-458A-ACDE-D010F36A599D}"/>
          </ac:spMkLst>
        </pc:spChg>
        <pc:spChg chg="add del">
          <ac:chgData name="Diego Fernando Villalobos Garrido" userId="71c80585-75ee-4195-905a-6e66ef7f5f8a" providerId="ADAL" clId="{A3D9FAB0-5ADF-4309-A6F5-1F5CD10C6D90}" dt="2019-03-23T16:11:03.271" v="1794" actId="26606"/>
          <ac:spMkLst>
            <pc:docMk/>
            <pc:sldMk cId="4267733628" sldId="310"/>
            <ac:spMk id="27" creationId="{E0D60ECE-8986-45DC-B7FE-EC7699B466B8}"/>
          </ac:spMkLst>
        </pc:spChg>
        <pc:spChg chg="add del">
          <ac:chgData name="Diego Fernando Villalobos Garrido" userId="71c80585-75ee-4195-905a-6e66ef7f5f8a" providerId="ADAL" clId="{A3D9FAB0-5ADF-4309-A6F5-1F5CD10C6D90}" dt="2019-03-23T16:11:03.271" v="1794" actId="26606"/>
          <ac:spMkLst>
            <pc:docMk/>
            <pc:sldMk cId="4267733628" sldId="310"/>
            <ac:spMk id="28" creationId="{96964194-5878-40D2-8EC0-DDC58387FA56}"/>
          </ac:spMkLst>
        </pc:spChg>
        <pc:spChg chg="add del">
          <ac:chgData name="Diego Fernando Villalobos Garrido" userId="71c80585-75ee-4195-905a-6e66ef7f5f8a" providerId="ADAL" clId="{A3D9FAB0-5ADF-4309-A6F5-1F5CD10C6D90}" dt="2019-03-23T16:11:03.271" v="1794" actId="26606"/>
          <ac:spMkLst>
            <pc:docMk/>
            <pc:sldMk cId="4267733628" sldId="310"/>
            <ac:spMk id="29" creationId="{B0950F5D-B665-458A-ACDE-D010F36A599D}"/>
          </ac:spMkLst>
        </pc:spChg>
        <pc:spChg chg="add del">
          <ac:chgData name="Diego Fernando Villalobos Garrido" userId="71c80585-75ee-4195-905a-6e66ef7f5f8a" providerId="ADAL" clId="{A3D9FAB0-5ADF-4309-A6F5-1F5CD10C6D90}" dt="2019-03-23T16:11:06.551" v="1796" actId="26606"/>
          <ac:spMkLst>
            <pc:docMk/>
            <pc:sldMk cId="4267733628" sldId="310"/>
            <ac:spMk id="31" creationId="{E0D60ECE-8986-45DC-B7FE-EC7699B466B8}"/>
          </ac:spMkLst>
        </pc:spChg>
        <pc:spChg chg="add del">
          <ac:chgData name="Diego Fernando Villalobos Garrido" userId="71c80585-75ee-4195-905a-6e66ef7f5f8a" providerId="ADAL" clId="{A3D9FAB0-5ADF-4309-A6F5-1F5CD10C6D90}" dt="2019-03-23T16:11:06.551" v="1796" actId="26606"/>
          <ac:spMkLst>
            <pc:docMk/>
            <pc:sldMk cId="4267733628" sldId="310"/>
            <ac:spMk id="32" creationId="{96964194-5878-40D2-8EC0-DDC58387FA56}"/>
          </ac:spMkLst>
        </pc:spChg>
        <pc:spChg chg="add del">
          <ac:chgData name="Diego Fernando Villalobos Garrido" userId="71c80585-75ee-4195-905a-6e66ef7f5f8a" providerId="ADAL" clId="{A3D9FAB0-5ADF-4309-A6F5-1F5CD10C6D90}" dt="2019-03-23T16:11:06.551" v="1796" actId="26606"/>
          <ac:spMkLst>
            <pc:docMk/>
            <pc:sldMk cId="4267733628" sldId="310"/>
            <ac:spMk id="34" creationId="{B0950F5D-B665-458A-ACDE-D010F36A599D}"/>
          </ac:spMkLst>
        </pc:spChg>
        <pc:spChg chg="add del">
          <ac:chgData name="Diego Fernando Villalobos Garrido" userId="71c80585-75ee-4195-905a-6e66ef7f5f8a" providerId="ADAL" clId="{A3D9FAB0-5ADF-4309-A6F5-1F5CD10C6D90}" dt="2019-03-23T16:11:12.704" v="1798" actId="26606"/>
          <ac:spMkLst>
            <pc:docMk/>
            <pc:sldMk cId="4267733628" sldId="310"/>
            <ac:spMk id="36" creationId="{8D70B121-56F4-4848-B38B-182089D909FA}"/>
          </ac:spMkLst>
        </pc:spChg>
        <pc:spChg chg="add del">
          <ac:chgData name="Diego Fernando Villalobos Garrido" userId="71c80585-75ee-4195-905a-6e66ef7f5f8a" providerId="ADAL" clId="{A3D9FAB0-5ADF-4309-A6F5-1F5CD10C6D90}" dt="2019-03-23T16:11:12.704" v="1798" actId="26606"/>
          <ac:spMkLst>
            <pc:docMk/>
            <pc:sldMk cId="4267733628" sldId="310"/>
            <ac:spMk id="38" creationId="{B0950F5D-B665-458A-ACDE-D010F36A599D}"/>
          </ac:spMkLst>
        </pc:spChg>
        <pc:spChg chg="add del">
          <ac:chgData name="Diego Fernando Villalobos Garrido" userId="71c80585-75ee-4195-905a-6e66ef7f5f8a" providerId="ADAL" clId="{A3D9FAB0-5ADF-4309-A6F5-1F5CD10C6D90}" dt="2019-03-23T16:11:18.488" v="1800" actId="26606"/>
          <ac:spMkLst>
            <pc:docMk/>
            <pc:sldMk cId="4267733628" sldId="310"/>
            <ac:spMk id="40" creationId="{3B854194-185D-494D-905C-7C7CB2E30F6E}"/>
          </ac:spMkLst>
        </pc:spChg>
        <pc:spChg chg="add del">
          <ac:chgData name="Diego Fernando Villalobos Garrido" userId="71c80585-75ee-4195-905a-6e66ef7f5f8a" providerId="ADAL" clId="{A3D9FAB0-5ADF-4309-A6F5-1F5CD10C6D90}" dt="2019-03-23T16:11:18.488" v="1800" actId="26606"/>
          <ac:spMkLst>
            <pc:docMk/>
            <pc:sldMk cId="4267733628" sldId="310"/>
            <ac:spMk id="41" creationId="{B4F5FA0D-0104-4987-8241-EFF7C85B88DE}"/>
          </ac:spMkLst>
        </pc:spChg>
        <pc:spChg chg="add del">
          <ac:chgData name="Diego Fernando Villalobos Garrido" userId="71c80585-75ee-4195-905a-6e66ef7f5f8a" providerId="ADAL" clId="{A3D9FAB0-5ADF-4309-A6F5-1F5CD10C6D90}" dt="2019-03-23T16:11:18.488" v="1800" actId="26606"/>
          <ac:spMkLst>
            <pc:docMk/>
            <pc:sldMk cId="4267733628" sldId="310"/>
            <ac:spMk id="43" creationId="{B0950F5D-B665-458A-ACDE-D010F36A599D}"/>
          </ac:spMkLst>
        </pc:spChg>
        <pc:spChg chg="add del">
          <ac:chgData name="Diego Fernando Villalobos Garrido" userId="71c80585-75ee-4195-905a-6e66ef7f5f8a" providerId="ADAL" clId="{A3D9FAB0-5ADF-4309-A6F5-1F5CD10C6D90}" dt="2019-03-23T16:11:19.592" v="1802" actId="26606"/>
          <ac:spMkLst>
            <pc:docMk/>
            <pc:sldMk cId="4267733628" sldId="310"/>
            <ac:spMk id="45" creationId="{8D70B121-56F4-4848-B38B-182089D909FA}"/>
          </ac:spMkLst>
        </pc:spChg>
        <pc:spChg chg="add del">
          <ac:chgData name="Diego Fernando Villalobos Garrido" userId="71c80585-75ee-4195-905a-6e66ef7f5f8a" providerId="ADAL" clId="{A3D9FAB0-5ADF-4309-A6F5-1F5CD10C6D90}" dt="2019-03-23T16:11:19.592" v="1802" actId="26606"/>
          <ac:spMkLst>
            <pc:docMk/>
            <pc:sldMk cId="4267733628" sldId="310"/>
            <ac:spMk id="47" creationId="{B0950F5D-B665-458A-ACDE-D010F36A599D}"/>
          </ac:spMkLst>
        </pc:spChg>
        <pc:spChg chg="add del">
          <ac:chgData name="Diego Fernando Villalobos Garrido" userId="71c80585-75ee-4195-905a-6e66ef7f5f8a" providerId="ADAL" clId="{A3D9FAB0-5ADF-4309-A6F5-1F5CD10C6D90}" dt="2019-03-23T16:11:20.824" v="1804" actId="26606"/>
          <ac:spMkLst>
            <pc:docMk/>
            <pc:sldMk cId="4267733628" sldId="310"/>
            <ac:spMk id="49" creationId="{E0D60ECE-8986-45DC-B7FE-EC7699B466B8}"/>
          </ac:spMkLst>
        </pc:spChg>
        <pc:spChg chg="add del">
          <ac:chgData name="Diego Fernando Villalobos Garrido" userId="71c80585-75ee-4195-905a-6e66ef7f5f8a" providerId="ADAL" clId="{A3D9FAB0-5ADF-4309-A6F5-1F5CD10C6D90}" dt="2019-03-23T16:11:20.824" v="1804" actId="26606"/>
          <ac:spMkLst>
            <pc:docMk/>
            <pc:sldMk cId="4267733628" sldId="310"/>
            <ac:spMk id="50" creationId="{96964194-5878-40D2-8EC0-DDC58387FA56}"/>
          </ac:spMkLst>
        </pc:spChg>
        <pc:spChg chg="add del">
          <ac:chgData name="Diego Fernando Villalobos Garrido" userId="71c80585-75ee-4195-905a-6e66ef7f5f8a" providerId="ADAL" clId="{A3D9FAB0-5ADF-4309-A6F5-1F5CD10C6D90}" dt="2019-03-23T16:11:20.824" v="1804" actId="26606"/>
          <ac:spMkLst>
            <pc:docMk/>
            <pc:sldMk cId="4267733628" sldId="310"/>
            <ac:spMk id="52" creationId="{B0950F5D-B665-458A-ACDE-D010F36A599D}"/>
          </ac:spMkLst>
        </pc:spChg>
        <pc:spChg chg="add">
          <ac:chgData name="Diego Fernando Villalobos Garrido" userId="71c80585-75ee-4195-905a-6e66ef7f5f8a" providerId="ADAL" clId="{A3D9FAB0-5ADF-4309-A6F5-1F5CD10C6D90}" dt="2019-03-23T16:11:20.834" v="1805" actId="26606"/>
          <ac:spMkLst>
            <pc:docMk/>
            <pc:sldMk cId="4267733628" sldId="310"/>
            <ac:spMk id="54" creationId="{8D70B121-56F4-4848-B38B-182089D909FA}"/>
          </ac:spMkLst>
        </pc:spChg>
        <pc:spChg chg="add">
          <ac:chgData name="Diego Fernando Villalobos Garrido" userId="71c80585-75ee-4195-905a-6e66ef7f5f8a" providerId="ADAL" clId="{A3D9FAB0-5ADF-4309-A6F5-1F5CD10C6D90}" dt="2019-03-23T16:11:20.834" v="1805" actId="26606"/>
          <ac:spMkLst>
            <pc:docMk/>
            <pc:sldMk cId="4267733628" sldId="310"/>
            <ac:spMk id="56" creationId="{B0950F5D-B665-458A-ACDE-D010F36A599D}"/>
          </ac:spMkLst>
        </pc:spChg>
        <pc:grpChg chg="add del">
          <ac:chgData name="Diego Fernando Villalobos Garrido" userId="71c80585-75ee-4195-905a-6e66ef7f5f8a" providerId="ADAL" clId="{A3D9FAB0-5ADF-4309-A6F5-1F5CD10C6D90}" dt="2019-03-23T16:10:51.978" v="1788" actId="26606"/>
          <ac:grpSpMkLst>
            <pc:docMk/>
            <pc:sldMk cId="4267733628" sldId="310"/>
            <ac:grpSpMk id="12" creationId="{B57BDC17-F1B3-455F-BBF1-680AA1F25C06}"/>
          </ac:grpSpMkLst>
        </pc:grpChg>
        <pc:grpChg chg="add del">
          <ac:chgData name="Diego Fernando Villalobos Garrido" userId="71c80585-75ee-4195-905a-6e66ef7f5f8a" providerId="ADAL" clId="{A3D9FAB0-5ADF-4309-A6F5-1F5CD10C6D90}" dt="2019-03-23T16:10:56.047" v="1790" actId="26606"/>
          <ac:grpSpMkLst>
            <pc:docMk/>
            <pc:sldMk cId="4267733628" sldId="310"/>
            <ac:grpSpMk id="21" creationId="{B57BDC17-F1B3-455F-BBF1-680AA1F25C06}"/>
          </ac:grpSpMkLst>
        </pc:grpChg>
        <pc:graphicFrameChg chg="add del">
          <ac:chgData name="Diego Fernando Villalobos Garrido" userId="71c80585-75ee-4195-905a-6e66ef7f5f8a" providerId="ADAL" clId="{A3D9FAB0-5ADF-4309-A6F5-1F5CD10C6D90}" dt="2019-03-23T16:10:51.978" v="1788" actId="26606"/>
          <ac:graphicFrameMkLst>
            <pc:docMk/>
            <pc:sldMk cId="4267733628" sldId="310"/>
            <ac:graphicFrameMk id="5" creationId="{BB32F9C8-12B2-40B9-A50B-8C92FDAD8036}"/>
          </ac:graphicFrameMkLst>
        </pc:graphicFrameChg>
        <pc:graphicFrameChg chg="add del">
          <ac:chgData name="Diego Fernando Villalobos Garrido" userId="71c80585-75ee-4195-905a-6e66ef7f5f8a" providerId="ADAL" clId="{A3D9FAB0-5ADF-4309-A6F5-1F5CD10C6D90}" dt="2019-03-23T16:10:56.047" v="1790" actId="26606"/>
          <ac:graphicFrameMkLst>
            <pc:docMk/>
            <pc:sldMk cId="4267733628" sldId="310"/>
            <ac:graphicFrameMk id="22" creationId="{92776329-DB0B-4273-BD04-F6D77D553230}"/>
          </ac:graphicFrameMkLst>
        </pc:graphicFrameChg>
        <pc:picChg chg="add del">
          <ac:chgData name="Diego Fernando Villalobos Garrido" userId="71c80585-75ee-4195-905a-6e66ef7f5f8a" providerId="ADAL" clId="{A3D9FAB0-5ADF-4309-A6F5-1F5CD10C6D90}" dt="2019-03-23T16:11:03.271" v="1794" actId="26606"/>
          <ac:picMkLst>
            <pc:docMk/>
            <pc:sldMk cId="4267733628" sldId="310"/>
            <ac:picMk id="7" creationId="{8F55FFD8-D2D3-4BC3-B8A7-EE347F6251EF}"/>
          </ac:picMkLst>
        </pc:picChg>
        <pc:picChg chg="add del">
          <ac:chgData name="Diego Fernando Villalobos Garrido" userId="71c80585-75ee-4195-905a-6e66ef7f5f8a" providerId="ADAL" clId="{A3D9FAB0-5ADF-4309-A6F5-1F5CD10C6D90}" dt="2019-03-23T16:11:06.551" v="1796" actId="26606"/>
          <ac:picMkLst>
            <pc:docMk/>
            <pc:sldMk cId="4267733628" sldId="310"/>
            <ac:picMk id="33" creationId="{7318BDD6-78AA-4140-A7DA-88A2950253BC}"/>
          </ac:picMkLst>
        </pc:picChg>
        <pc:picChg chg="add del">
          <ac:chgData name="Diego Fernando Villalobos Garrido" userId="71c80585-75ee-4195-905a-6e66ef7f5f8a" providerId="ADAL" clId="{A3D9FAB0-5ADF-4309-A6F5-1F5CD10C6D90}" dt="2019-03-23T16:11:18.488" v="1800" actId="26606"/>
          <ac:picMkLst>
            <pc:docMk/>
            <pc:sldMk cId="4267733628" sldId="310"/>
            <ac:picMk id="42" creationId="{2897127E-6CEF-446C-BE87-93B7C46E49D1}"/>
          </ac:picMkLst>
        </pc:picChg>
        <pc:picChg chg="add del">
          <ac:chgData name="Diego Fernando Villalobos Garrido" userId="71c80585-75ee-4195-905a-6e66ef7f5f8a" providerId="ADAL" clId="{A3D9FAB0-5ADF-4309-A6F5-1F5CD10C6D90}" dt="2019-03-23T16:11:20.824" v="1804" actId="26606"/>
          <ac:picMkLst>
            <pc:docMk/>
            <pc:sldMk cId="4267733628" sldId="310"/>
            <ac:picMk id="51" creationId="{8F55FFD8-D2D3-4BC3-B8A7-EE347F6251EF}"/>
          </ac:picMkLst>
        </pc:picChg>
        <pc:cxnChg chg="add del">
          <ac:chgData name="Diego Fernando Villalobos Garrido" userId="71c80585-75ee-4195-905a-6e66ef7f5f8a" providerId="ADAL" clId="{A3D9FAB0-5ADF-4309-A6F5-1F5CD10C6D90}" dt="2019-03-23T16:10:59.345" v="1792" actId="26606"/>
          <ac:cxnSpMkLst>
            <pc:docMk/>
            <pc:sldMk cId="4267733628" sldId="310"/>
            <ac:cxnSpMk id="24" creationId="{2D72A2C9-F3CA-4216-8BAD-FA4C970C3C4E}"/>
          </ac:cxnSpMkLst>
        </pc:cxnChg>
        <pc:cxnChg chg="add del">
          <ac:chgData name="Diego Fernando Villalobos Garrido" userId="71c80585-75ee-4195-905a-6e66ef7f5f8a" providerId="ADAL" clId="{A3D9FAB0-5ADF-4309-A6F5-1F5CD10C6D90}" dt="2019-03-23T16:11:12.704" v="1798" actId="26606"/>
          <ac:cxnSpMkLst>
            <pc:docMk/>
            <pc:sldMk cId="4267733628" sldId="310"/>
            <ac:cxnSpMk id="37" creationId="{2D72A2C9-F3CA-4216-8BAD-FA4C970C3C4E}"/>
          </ac:cxnSpMkLst>
        </pc:cxnChg>
        <pc:cxnChg chg="add del">
          <ac:chgData name="Diego Fernando Villalobos Garrido" userId="71c80585-75ee-4195-905a-6e66ef7f5f8a" providerId="ADAL" clId="{A3D9FAB0-5ADF-4309-A6F5-1F5CD10C6D90}" dt="2019-03-23T16:11:19.592" v="1802" actId="26606"/>
          <ac:cxnSpMkLst>
            <pc:docMk/>
            <pc:sldMk cId="4267733628" sldId="310"/>
            <ac:cxnSpMk id="46" creationId="{2D72A2C9-F3CA-4216-8BAD-FA4C970C3C4E}"/>
          </ac:cxnSpMkLst>
        </pc:cxnChg>
        <pc:cxnChg chg="add">
          <ac:chgData name="Diego Fernando Villalobos Garrido" userId="71c80585-75ee-4195-905a-6e66ef7f5f8a" providerId="ADAL" clId="{A3D9FAB0-5ADF-4309-A6F5-1F5CD10C6D90}" dt="2019-03-23T16:11:20.834" v="1805" actId="26606"/>
          <ac:cxnSpMkLst>
            <pc:docMk/>
            <pc:sldMk cId="4267733628" sldId="310"/>
            <ac:cxnSpMk id="55" creationId="{2D72A2C9-F3CA-4216-8BAD-FA4C970C3C4E}"/>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76B94B-505C-4FF5-88B7-91DB2B15BECA}" type="doc">
      <dgm:prSet loTypeId="urn:microsoft.com/office/officeart/2005/8/layout/default" loCatId="list" qsTypeId="urn:microsoft.com/office/officeart/2005/8/quickstyle/3d1" qsCatId="3D" csTypeId="urn:microsoft.com/office/officeart/2005/8/colors/colorful5" csCatId="colorful"/>
      <dgm:spPr/>
      <dgm:t>
        <a:bodyPr/>
        <a:lstStyle/>
        <a:p>
          <a:endParaRPr lang="en-US"/>
        </a:p>
      </dgm:t>
    </dgm:pt>
    <dgm:pt modelId="{91EC69A8-7451-4244-BD5B-22AF739983A5}">
      <dgm:prSet/>
      <dgm:spPr/>
      <dgm:t>
        <a:bodyPr/>
        <a:lstStyle/>
        <a:p>
          <a:r>
            <a:rPr lang="es-CO"/>
            <a:t>Mejorar cada día nuestro vocabulario</a:t>
          </a:r>
          <a:endParaRPr lang="en-US"/>
        </a:p>
      </dgm:t>
    </dgm:pt>
    <dgm:pt modelId="{DBA7CA89-767D-4F9D-AC7A-C3D7C09AAF66}" type="parTrans" cxnId="{666B53EC-B403-496F-8342-8DBEC293B669}">
      <dgm:prSet/>
      <dgm:spPr/>
      <dgm:t>
        <a:bodyPr/>
        <a:lstStyle/>
        <a:p>
          <a:endParaRPr lang="en-US"/>
        </a:p>
      </dgm:t>
    </dgm:pt>
    <dgm:pt modelId="{09CFCC65-9CC5-4360-8D9A-D0E2D8D8E9B7}" type="sibTrans" cxnId="{666B53EC-B403-496F-8342-8DBEC293B669}">
      <dgm:prSet/>
      <dgm:spPr/>
      <dgm:t>
        <a:bodyPr/>
        <a:lstStyle/>
        <a:p>
          <a:endParaRPr lang="en-US"/>
        </a:p>
      </dgm:t>
    </dgm:pt>
    <dgm:pt modelId="{1A53C53D-90DA-4684-A86B-F15D974F9BB5}">
      <dgm:prSet/>
      <dgm:spPr/>
      <dgm:t>
        <a:bodyPr/>
        <a:lstStyle/>
        <a:p>
          <a:r>
            <a:rPr lang="es-CO"/>
            <a:t>Uso de diccionario para palabras clave.</a:t>
          </a:r>
          <a:endParaRPr lang="en-US"/>
        </a:p>
      </dgm:t>
    </dgm:pt>
    <dgm:pt modelId="{A21CE86D-9F68-4EDC-AB8D-898942433EEA}" type="parTrans" cxnId="{DE6FA3CD-908E-44D1-A4D1-494C31FA6F16}">
      <dgm:prSet/>
      <dgm:spPr/>
      <dgm:t>
        <a:bodyPr/>
        <a:lstStyle/>
        <a:p>
          <a:endParaRPr lang="en-US"/>
        </a:p>
      </dgm:t>
    </dgm:pt>
    <dgm:pt modelId="{BD912CE4-7517-4353-B47E-E7FB9719AFD7}" type="sibTrans" cxnId="{DE6FA3CD-908E-44D1-A4D1-494C31FA6F16}">
      <dgm:prSet/>
      <dgm:spPr/>
      <dgm:t>
        <a:bodyPr/>
        <a:lstStyle/>
        <a:p>
          <a:endParaRPr lang="en-US"/>
        </a:p>
      </dgm:t>
    </dgm:pt>
    <dgm:pt modelId="{11279E4A-1F5B-4489-8417-20673044E8EC}">
      <dgm:prSet/>
      <dgm:spPr/>
      <dgm:t>
        <a:bodyPr anchor="ctr"/>
        <a:lstStyle/>
        <a:p>
          <a:r>
            <a:rPr lang="es-CO"/>
            <a:t>Si no hay diccionario:</a:t>
          </a:r>
          <a:endParaRPr lang="en-US"/>
        </a:p>
      </dgm:t>
    </dgm:pt>
    <dgm:pt modelId="{06C240BB-EEA4-4D4F-8794-0C1024A278E2}" type="parTrans" cxnId="{B54DC5BC-BDFF-465E-89A0-A32C0EBF3408}">
      <dgm:prSet/>
      <dgm:spPr/>
      <dgm:t>
        <a:bodyPr/>
        <a:lstStyle/>
        <a:p>
          <a:endParaRPr lang="en-US"/>
        </a:p>
      </dgm:t>
    </dgm:pt>
    <dgm:pt modelId="{CEE71474-8B9D-4B0E-B501-13DBA86A30B5}" type="sibTrans" cxnId="{B54DC5BC-BDFF-465E-89A0-A32C0EBF3408}">
      <dgm:prSet/>
      <dgm:spPr/>
      <dgm:t>
        <a:bodyPr/>
        <a:lstStyle/>
        <a:p>
          <a:endParaRPr lang="en-US"/>
        </a:p>
      </dgm:t>
    </dgm:pt>
    <dgm:pt modelId="{AC1FBE92-B3E3-4871-9096-233D04731768}">
      <dgm:prSet/>
      <dgm:spPr/>
      <dgm:t>
        <a:bodyPr anchor="ctr"/>
        <a:lstStyle/>
        <a:p>
          <a:r>
            <a:rPr lang="es-CO" dirty="0"/>
            <a:t>Revisar contexto</a:t>
          </a:r>
          <a:endParaRPr lang="en-US" dirty="0"/>
        </a:p>
      </dgm:t>
    </dgm:pt>
    <dgm:pt modelId="{FCD63A9D-E333-490F-A126-7C9BE2D8F89A}" type="parTrans" cxnId="{4DDEEDB4-5B48-4028-8B8B-E32E0CE36D4A}">
      <dgm:prSet/>
      <dgm:spPr/>
      <dgm:t>
        <a:bodyPr/>
        <a:lstStyle/>
        <a:p>
          <a:endParaRPr lang="en-US"/>
        </a:p>
      </dgm:t>
    </dgm:pt>
    <dgm:pt modelId="{461B5709-C832-435D-A639-2122800BCAC6}" type="sibTrans" cxnId="{4DDEEDB4-5B48-4028-8B8B-E32E0CE36D4A}">
      <dgm:prSet/>
      <dgm:spPr/>
      <dgm:t>
        <a:bodyPr/>
        <a:lstStyle/>
        <a:p>
          <a:endParaRPr lang="en-US"/>
        </a:p>
      </dgm:t>
    </dgm:pt>
    <dgm:pt modelId="{ACB39B63-BAA5-419B-9464-740683E888AC}">
      <dgm:prSet/>
      <dgm:spPr/>
      <dgm:t>
        <a:bodyPr anchor="ctr"/>
        <a:lstStyle/>
        <a:p>
          <a:r>
            <a:rPr lang="es-CO"/>
            <a:t>Revisar etimología</a:t>
          </a:r>
          <a:endParaRPr lang="en-US"/>
        </a:p>
      </dgm:t>
    </dgm:pt>
    <dgm:pt modelId="{DF21D18B-C752-4B78-BEE4-36E9537DDF71}" type="parTrans" cxnId="{9131C0BE-5033-4679-B4A3-E69F64245BF8}">
      <dgm:prSet/>
      <dgm:spPr/>
      <dgm:t>
        <a:bodyPr/>
        <a:lstStyle/>
        <a:p>
          <a:endParaRPr lang="en-US"/>
        </a:p>
      </dgm:t>
    </dgm:pt>
    <dgm:pt modelId="{2CC65D29-17D7-45BA-BC83-D55BE5ADDDD4}" type="sibTrans" cxnId="{9131C0BE-5033-4679-B4A3-E69F64245BF8}">
      <dgm:prSet/>
      <dgm:spPr/>
      <dgm:t>
        <a:bodyPr/>
        <a:lstStyle/>
        <a:p>
          <a:endParaRPr lang="en-US"/>
        </a:p>
      </dgm:t>
    </dgm:pt>
    <dgm:pt modelId="{76887743-3848-48B5-837D-A56F80346493}">
      <dgm:prSet/>
      <dgm:spPr/>
      <dgm:t>
        <a:bodyPr/>
        <a:lstStyle/>
        <a:p>
          <a:r>
            <a:rPr lang="es-CO"/>
            <a:t>Lectura comprensiva y crítica de los signos (implícitos y explícitos)</a:t>
          </a:r>
          <a:endParaRPr lang="en-US"/>
        </a:p>
      </dgm:t>
    </dgm:pt>
    <dgm:pt modelId="{09489263-2868-4FF9-A0F8-0051B825D597}" type="parTrans" cxnId="{CCCF7298-81AB-454E-9872-391423680037}">
      <dgm:prSet/>
      <dgm:spPr/>
      <dgm:t>
        <a:bodyPr/>
        <a:lstStyle/>
        <a:p>
          <a:endParaRPr lang="en-US"/>
        </a:p>
      </dgm:t>
    </dgm:pt>
    <dgm:pt modelId="{8FA2E6AE-12A9-4B40-A6C9-FCABE0919313}" type="sibTrans" cxnId="{CCCF7298-81AB-454E-9872-391423680037}">
      <dgm:prSet/>
      <dgm:spPr/>
      <dgm:t>
        <a:bodyPr/>
        <a:lstStyle/>
        <a:p>
          <a:endParaRPr lang="en-US"/>
        </a:p>
      </dgm:t>
    </dgm:pt>
    <dgm:pt modelId="{87E223CA-A54C-4784-9CD5-00A1D42A4C50}">
      <dgm:prSet/>
      <dgm:spPr/>
      <dgm:t>
        <a:bodyPr/>
        <a:lstStyle/>
        <a:p>
          <a:r>
            <a:rPr lang="es-CO"/>
            <a:t>Análisis profundo de contenido</a:t>
          </a:r>
          <a:endParaRPr lang="en-US"/>
        </a:p>
      </dgm:t>
    </dgm:pt>
    <dgm:pt modelId="{6D7C4C9D-3BA5-4A95-89ED-C563C5DE050B}" type="parTrans" cxnId="{33AA5CAC-E7C2-4CBE-8D49-726BB5543E18}">
      <dgm:prSet/>
      <dgm:spPr/>
      <dgm:t>
        <a:bodyPr/>
        <a:lstStyle/>
        <a:p>
          <a:endParaRPr lang="en-US"/>
        </a:p>
      </dgm:t>
    </dgm:pt>
    <dgm:pt modelId="{8B3929C9-F2E7-4DFA-824A-67348E2EADE1}" type="sibTrans" cxnId="{33AA5CAC-E7C2-4CBE-8D49-726BB5543E18}">
      <dgm:prSet/>
      <dgm:spPr/>
      <dgm:t>
        <a:bodyPr/>
        <a:lstStyle/>
        <a:p>
          <a:endParaRPr lang="en-US"/>
        </a:p>
      </dgm:t>
    </dgm:pt>
    <dgm:pt modelId="{3C1C5DA4-74A4-4DF5-B215-F2FD55BF20A7}">
      <dgm:prSet/>
      <dgm:spPr/>
      <dgm:t>
        <a:bodyPr/>
        <a:lstStyle/>
        <a:p>
          <a:r>
            <a:rPr lang="es-CO"/>
            <a:t>Comprensión </a:t>
          </a:r>
          <a:endParaRPr lang="en-US"/>
        </a:p>
      </dgm:t>
    </dgm:pt>
    <dgm:pt modelId="{6682F54F-5B61-4711-A068-BD6A712CDB1A}" type="parTrans" cxnId="{690653D8-5000-4BDC-9780-B8BE858175D5}">
      <dgm:prSet/>
      <dgm:spPr/>
      <dgm:t>
        <a:bodyPr/>
        <a:lstStyle/>
        <a:p>
          <a:endParaRPr lang="en-US"/>
        </a:p>
      </dgm:t>
    </dgm:pt>
    <dgm:pt modelId="{5290EC93-2D87-48D7-9C87-780B25ED45E9}" type="sibTrans" cxnId="{690653D8-5000-4BDC-9780-B8BE858175D5}">
      <dgm:prSet/>
      <dgm:spPr/>
      <dgm:t>
        <a:bodyPr/>
        <a:lstStyle/>
        <a:p>
          <a:endParaRPr lang="en-US"/>
        </a:p>
      </dgm:t>
    </dgm:pt>
    <dgm:pt modelId="{B1DC604B-04E9-4E71-A1C7-733A03B556A4}">
      <dgm:prSet/>
      <dgm:spPr/>
      <dgm:t>
        <a:bodyPr/>
        <a:lstStyle/>
        <a:p>
          <a:r>
            <a:rPr lang="es-CO"/>
            <a:t>Literal</a:t>
          </a:r>
          <a:endParaRPr lang="en-US"/>
        </a:p>
      </dgm:t>
    </dgm:pt>
    <dgm:pt modelId="{12676591-8B46-4D43-AE26-AFB3DF816819}" type="parTrans" cxnId="{3479DBB5-5276-465C-A832-12A6EAEB96E1}">
      <dgm:prSet/>
      <dgm:spPr/>
      <dgm:t>
        <a:bodyPr/>
        <a:lstStyle/>
        <a:p>
          <a:endParaRPr lang="en-US"/>
        </a:p>
      </dgm:t>
    </dgm:pt>
    <dgm:pt modelId="{4E3BABFB-4C92-4B21-9670-04F56DD702E6}" type="sibTrans" cxnId="{3479DBB5-5276-465C-A832-12A6EAEB96E1}">
      <dgm:prSet/>
      <dgm:spPr/>
      <dgm:t>
        <a:bodyPr/>
        <a:lstStyle/>
        <a:p>
          <a:endParaRPr lang="en-US"/>
        </a:p>
      </dgm:t>
    </dgm:pt>
    <dgm:pt modelId="{CED1CD92-5FA8-4076-924A-7306F8143CD7}">
      <dgm:prSet/>
      <dgm:spPr/>
      <dgm:t>
        <a:bodyPr/>
        <a:lstStyle/>
        <a:p>
          <a:r>
            <a:rPr lang="es-CO"/>
            <a:t>Interpretativa </a:t>
          </a:r>
          <a:endParaRPr lang="en-US"/>
        </a:p>
      </dgm:t>
    </dgm:pt>
    <dgm:pt modelId="{726B90A5-7157-499B-843A-99CB4EC660C7}" type="parTrans" cxnId="{83E4ECF7-48EE-4C34-B67C-E9899F357A9E}">
      <dgm:prSet/>
      <dgm:spPr/>
      <dgm:t>
        <a:bodyPr/>
        <a:lstStyle/>
        <a:p>
          <a:endParaRPr lang="en-US"/>
        </a:p>
      </dgm:t>
    </dgm:pt>
    <dgm:pt modelId="{2E4532C9-439E-46CE-ABAC-00B3F4EDF5A6}" type="sibTrans" cxnId="{83E4ECF7-48EE-4C34-B67C-E9899F357A9E}">
      <dgm:prSet/>
      <dgm:spPr/>
      <dgm:t>
        <a:bodyPr/>
        <a:lstStyle/>
        <a:p>
          <a:endParaRPr lang="en-US"/>
        </a:p>
      </dgm:t>
    </dgm:pt>
    <dgm:pt modelId="{89CCB6A0-2752-4665-83C4-AC2ED7925592}">
      <dgm:prSet/>
      <dgm:spPr/>
      <dgm:t>
        <a:bodyPr/>
        <a:lstStyle/>
        <a:p>
          <a:r>
            <a:rPr lang="es-CO"/>
            <a:t>Inferencial o Intratextual</a:t>
          </a:r>
          <a:endParaRPr lang="en-US"/>
        </a:p>
      </dgm:t>
    </dgm:pt>
    <dgm:pt modelId="{761004A6-B81C-4BA7-90D5-1E45F4D4C005}" type="parTrans" cxnId="{F5E3EEDD-35BF-44AB-B2FB-916394C86692}">
      <dgm:prSet/>
      <dgm:spPr/>
      <dgm:t>
        <a:bodyPr/>
        <a:lstStyle/>
        <a:p>
          <a:endParaRPr lang="en-US"/>
        </a:p>
      </dgm:t>
    </dgm:pt>
    <dgm:pt modelId="{8BF1716A-5779-4A5A-ADED-D416469447C4}" type="sibTrans" cxnId="{F5E3EEDD-35BF-44AB-B2FB-916394C86692}">
      <dgm:prSet/>
      <dgm:spPr/>
      <dgm:t>
        <a:bodyPr/>
        <a:lstStyle/>
        <a:p>
          <a:endParaRPr lang="en-US"/>
        </a:p>
      </dgm:t>
    </dgm:pt>
    <dgm:pt modelId="{66E7D033-6371-499A-B82F-9F236C0532F9}">
      <dgm:prSet/>
      <dgm:spPr/>
      <dgm:t>
        <a:bodyPr/>
        <a:lstStyle/>
        <a:p>
          <a:r>
            <a:rPr lang="es-CO"/>
            <a:t>Comparativa o Intertextual</a:t>
          </a:r>
          <a:endParaRPr lang="en-US"/>
        </a:p>
      </dgm:t>
    </dgm:pt>
    <dgm:pt modelId="{FF3F7456-078E-43A2-BF40-83199795B084}" type="parTrans" cxnId="{4A839613-76BA-49C9-8BCB-EE64E3165A51}">
      <dgm:prSet/>
      <dgm:spPr/>
      <dgm:t>
        <a:bodyPr/>
        <a:lstStyle/>
        <a:p>
          <a:endParaRPr lang="en-US"/>
        </a:p>
      </dgm:t>
    </dgm:pt>
    <dgm:pt modelId="{A8092027-2A6E-4344-89BA-3ABF63D34F89}" type="sibTrans" cxnId="{4A839613-76BA-49C9-8BCB-EE64E3165A51}">
      <dgm:prSet/>
      <dgm:spPr/>
      <dgm:t>
        <a:bodyPr/>
        <a:lstStyle/>
        <a:p>
          <a:endParaRPr lang="en-US"/>
        </a:p>
      </dgm:t>
    </dgm:pt>
    <dgm:pt modelId="{7BEC9754-6721-4FC1-88C9-28CFA3CFFB37}" type="pres">
      <dgm:prSet presAssocID="{C376B94B-505C-4FF5-88B7-91DB2B15BECA}" presName="diagram" presStyleCnt="0">
        <dgm:presLayoutVars>
          <dgm:dir/>
          <dgm:resizeHandles val="exact"/>
        </dgm:presLayoutVars>
      </dgm:prSet>
      <dgm:spPr/>
    </dgm:pt>
    <dgm:pt modelId="{8233DCAC-A2DE-4B23-B10E-D648DE12ACEF}" type="pres">
      <dgm:prSet presAssocID="{91EC69A8-7451-4244-BD5B-22AF739983A5}" presName="node" presStyleLbl="node1" presStyleIdx="0" presStyleCnt="6">
        <dgm:presLayoutVars>
          <dgm:bulletEnabled val="1"/>
        </dgm:presLayoutVars>
      </dgm:prSet>
      <dgm:spPr/>
    </dgm:pt>
    <dgm:pt modelId="{72917914-A952-4123-A424-9C1AF6AB7A76}" type="pres">
      <dgm:prSet presAssocID="{09CFCC65-9CC5-4360-8D9A-D0E2D8D8E9B7}" presName="sibTrans" presStyleCnt="0"/>
      <dgm:spPr/>
    </dgm:pt>
    <dgm:pt modelId="{E0F5D361-6D41-465D-841F-35A0D7AE2B78}" type="pres">
      <dgm:prSet presAssocID="{1A53C53D-90DA-4684-A86B-F15D974F9BB5}" presName="node" presStyleLbl="node1" presStyleIdx="1" presStyleCnt="6">
        <dgm:presLayoutVars>
          <dgm:bulletEnabled val="1"/>
        </dgm:presLayoutVars>
      </dgm:prSet>
      <dgm:spPr/>
    </dgm:pt>
    <dgm:pt modelId="{772872A4-A3E6-438B-A1F3-E412492A89F1}" type="pres">
      <dgm:prSet presAssocID="{BD912CE4-7517-4353-B47E-E7FB9719AFD7}" presName="sibTrans" presStyleCnt="0"/>
      <dgm:spPr/>
    </dgm:pt>
    <dgm:pt modelId="{88D27F51-7426-4B5D-BBCE-BC6793C2B665}" type="pres">
      <dgm:prSet presAssocID="{11279E4A-1F5B-4489-8417-20673044E8EC}" presName="node" presStyleLbl="node1" presStyleIdx="2" presStyleCnt="6">
        <dgm:presLayoutVars>
          <dgm:bulletEnabled val="1"/>
        </dgm:presLayoutVars>
      </dgm:prSet>
      <dgm:spPr/>
    </dgm:pt>
    <dgm:pt modelId="{C6395F90-3553-4512-A59A-ADCF3F1D6BB3}" type="pres">
      <dgm:prSet presAssocID="{CEE71474-8B9D-4B0E-B501-13DBA86A30B5}" presName="sibTrans" presStyleCnt="0"/>
      <dgm:spPr/>
    </dgm:pt>
    <dgm:pt modelId="{0F1EB98F-F80F-49EA-A4E3-01158171BFA8}" type="pres">
      <dgm:prSet presAssocID="{76887743-3848-48B5-837D-A56F80346493}" presName="node" presStyleLbl="node1" presStyleIdx="3" presStyleCnt="6">
        <dgm:presLayoutVars>
          <dgm:bulletEnabled val="1"/>
        </dgm:presLayoutVars>
      </dgm:prSet>
      <dgm:spPr/>
    </dgm:pt>
    <dgm:pt modelId="{92EF91CA-F0A4-4803-9C73-9E4D9D1AD496}" type="pres">
      <dgm:prSet presAssocID="{8FA2E6AE-12A9-4B40-A6C9-FCABE0919313}" presName="sibTrans" presStyleCnt="0"/>
      <dgm:spPr/>
    </dgm:pt>
    <dgm:pt modelId="{B1A4276E-1550-4A25-9291-9C6E30B9888C}" type="pres">
      <dgm:prSet presAssocID="{87E223CA-A54C-4784-9CD5-00A1D42A4C50}" presName="node" presStyleLbl="node1" presStyleIdx="4" presStyleCnt="6">
        <dgm:presLayoutVars>
          <dgm:bulletEnabled val="1"/>
        </dgm:presLayoutVars>
      </dgm:prSet>
      <dgm:spPr/>
    </dgm:pt>
    <dgm:pt modelId="{F067F9F0-89C4-45C1-99EF-D19C4DF82335}" type="pres">
      <dgm:prSet presAssocID="{8B3929C9-F2E7-4DFA-824A-67348E2EADE1}" presName="sibTrans" presStyleCnt="0"/>
      <dgm:spPr/>
    </dgm:pt>
    <dgm:pt modelId="{479BA84D-9EEE-434B-A8BF-0345FFA928AD}" type="pres">
      <dgm:prSet presAssocID="{3C1C5DA4-74A4-4DF5-B215-F2FD55BF20A7}" presName="node" presStyleLbl="node1" presStyleIdx="5" presStyleCnt="6">
        <dgm:presLayoutVars>
          <dgm:bulletEnabled val="1"/>
        </dgm:presLayoutVars>
      </dgm:prSet>
      <dgm:spPr/>
    </dgm:pt>
  </dgm:ptLst>
  <dgm:cxnLst>
    <dgm:cxn modelId="{4C958C00-2E4A-4D72-B000-5B316477053D}" type="presOf" srcId="{C376B94B-505C-4FF5-88B7-91DB2B15BECA}" destId="{7BEC9754-6721-4FC1-88C9-28CFA3CFFB37}" srcOrd="0" destOrd="0" presId="urn:microsoft.com/office/officeart/2005/8/layout/default"/>
    <dgm:cxn modelId="{3BF4EA04-FB21-4F07-AE24-3879623D2B22}" type="presOf" srcId="{91EC69A8-7451-4244-BD5B-22AF739983A5}" destId="{8233DCAC-A2DE-4B23-B10E-D648DE12ACEF}" srcOrd="0" destOrd="0" presId="urn:microsoft.com/office/officeart/2005/8/layout/default"/>
    <dgm:cxn modelId="{4A839613-76BA-49C9-8BCB-EE64E3165A51}" srcId="{3C1C5DA4-74A4-4DF5-B215-F2FD55BF20A7}" destId="{66E7D033-6371-499A-B82F-9F236C0532F9}" srcOrd="3" destOrd="0" parTransId="{FF3F7456-078E-43A2-BF40-83199795B084}" sibTransId="{A8092027-2A6E-4344-89BA-3ABF63D34F89}"/>
    <dgm:cxn modelId="{9D83881D-9770-44C2-BCD1-95C8F8B6BA9B}" type="presOf" srcId="{3C1C5DA4-74A4-4DF5-B215-F2FD55BF20A7}" destId="{479BA84D-9EEE-434B-A8BF-0345FFA928AD}" srcOrd="0" destOrd="0" presId="urn:microsoft.com/office/officeart/2005/8/layout/default"/>
    <dgm:cxn modelId="{CFB7D526-83A3-4682-BFA8-CF51AE00C99E}" type="presOf" srcId="{AC1FBE92-B3E3-4871-9096-233D04731768}" destId="{88D27F51-7426-4B5D-BBCE-BC6793C2B665}" srcOrd="0" destOrd="1" presId="urn:microsoft.com/office/officeart/2005/8/layout/default"/>
    <dgm:cxn modelId="{843BBF5F-EB03-43F0-928A-96CEDE3FFBF1}" type="presOf" srcId="{ACB39B63-BAA5-419B-9464-740683E888AC}" destId="{88D27F51-7426-4B5D-BBCE-BC6793C2B665}" srcOrd="0" destOrd="2" presId="urn:microsoft.com/office/officeart/2005/8/layout/default"/>
    <dgm:cxn modelId="{24D1E667-E377-413D-A6B1-920461EBD412}" type="presOf" srcId="{B1DC604B-04E9-4E71-A1C7-733A03B556A4}" destId="{479BA84D-9EEE-434B-A8BF-0345FFA928AD}" srcOrd="0" destOrd="1" presId="urn:microsoft.com/office/officeart/2005/8/layout/default"/>
    <dgm:cxn modelId="{FB6D0A94-ACF3-4C65-9861-DBDEBBFF4FF1}" type="presOf" srcId="{1A53C53D-90DA-4684-A86B-F15D974F9BB5}" destId="{E0F5D361-6D41-465D-841F-35A0D7AE2B78}" srcOrd="0" destOrd="0" presId="urn:microsoft.com/office/officeart/2005/8/layout/default"/>
    <dgm:cxn modelId="{CCCF7298-81AB-454E-9872-391423680037}" srcId="{C376B94B-505C-4FF5-88B7-91DB2B15BECA}" destId="{76887743-3848-48B5-837D-A56F80346493}" srcOrd="3" destOrd="0" parTransId="{09489263-2868-4FF9-A0F8-0051B825D597}" sibTransId="{8FA2E6AE-12A9-4B40-A6C9-FCABE0919313}"/>
    <dgm:cxn modelId="{C18F269B-9384-4AE5-9D18-A203DFB0FDAD}" type="presOf" srcId="{87E223CA-A54C-4784-9CD5-00A1D42A4C50}" destId="{B1A4276E-1550-4A25-9291-9C6E30B9888C}" srcOrd="0" destOrd="0" presId="urn:microsoft.com/office/officeart/2005/8/layout/default"/>
    <dgm:cxn modelId="{33AA5CAC-E7C2-4CBE-8D49-726BB5543E18}" srcId="{C376B94B-505C-4FF5-88B7-91DB2B15BECA}" destId="{87E223CA-A54C-4784-9CD5-00A1D42A4C50}" srcOrd="4" destOrd="0" parTransId="{6D7C4C9D-3BA5-4A95-89ED-C563C5DE050B}" sibTransId="{8B3929C9-F2E7-4DFA-824A-67348E2EADE1}"/>
    <dgm:cxn modelId="{4DDEEDB4-5B48-4028-8B8B-E32E0CE36D4A}" srcId="{11279E4A-1F5B-4489-8417-20673044E8EC}" destId="{AC1FBE92-B3E3-4871-9096-233D04731768}" srcOrd="0" destOrd="0" parTransId="{FCD63A9D-E333-490F-A126-7C9BE2D8F89A}" sibTransId="{461B5709-C832-435D-A639-2122800BCAC6}"/>
    <dgm:cxn modelId="{3479DBB5-5276-465C-A832-12A6EAEB96E1}" srcId="{3C1C5DA4-74A4-4DF5-B215-F2FD55BF20A7}" destId="{B1DC604B-04E9-4E71-A1C7-733A03B556A4}" srcOrd="0" destOrd="0" parTransId="{12676591-8B46-4D43-AE26-AFB3DF816819}" sibTransId="{4E3BABFB-4C92-4B21-9670-04F56DD702E6}"/>
    <dgm:cxn modelId="{B54DC5BC-BDFF-465E-89A0-A32C0EBF3408}" srcId="{C376B94B-505C-4FF5-88B7-91DB2B15BECA}" destId="{11279E4A-1F5B-4489-8417-20673044E8EC}" srcOrd="2" destOrd="0" parTransId="{06C240BB-EEA4-4D4F-8794-0C1024A278E2}" sibTransId="{CEE71474-8B9D-4B0E-B501-13DBA86A30B5}"/>
    <dgm:cxn modelId="{9131C0BE-5033-4679-B4A3-E69F64245BF8}" srcId="{11279E4A-1F5B-4489-8417-20673044E8EC}" destId="{ACB39B63-BAA5-419B-9464-740683E888AC}" srcOrd="1" destOrd="0" parTransId="{DF21D18B-C752-4B78-BEE4-36E9537DDF71}" sibTransId="{2CC65D29-17D7-45BA-BC83-D55BE5ADDDD4}"/>
    <dgm:cxn modelId="{60AA19CB-6D53-4EEF-9AF7-987BEFF4FB40}" type="presOf" srcId="{66E7D033-6371-499A-B82F-9F236C0532F9}" destId="{479BA84D-9EEE-434B-A8BF-0345FFA928AD}" srcOrd="0" destOrd="4" presId="urn:microsoft.com/office/officeart/2005/8/layout/default"/>
    <dgm:cxn modelId="{DE6FA3CD-908E-44D1-A4D1-494C31FA6F16}" srcId="{C376B94B-505C-4FF5-88B7-91DB2B15BECA}" destId="{1A53C53D-90DA-4684-A86B-F15D974F9BB5}" srcOrd="1" destOrd="0" parTransId="{A21CE86D-9F68-4EDC-AB8D-898942433EEA}" sibTransId="{BD912CE4-7517-4353-B47E-E7FB9719AFD7}"/>
    <dgm:cxn modelId="{E4628DD0-9F45-466F-A4C8-A45480B03D32}" type="presOf" srcId="{11279E4A-1F5B-4489-8417-20673044E8EC}" destId="{88D27F51-7426-4B5D-BBCE-BC6793C2B665}" srcOrd="0" destOrd="0" presId="urn:microsoft.com/office/officeart/2005/8/layout/default"/>
    <dgm:cxn modelId="{690653D8-5000-4BDC-9780-B8BE858175D5}" srcId="{C376B94B-505C-4FF5-88B7-91DB2B15BECA}" destId="{3C1C5DA4-74A4-4DF5-B215-F2FD55BF20A7}" srcOrd="5" destOrd="0" parTransId="{6682F54F-5B61-4711-A068-BD6A712CDB1A}" sibTransId="{5290EC93-2D87-48D7-9C87-780B25ED45E9}"/>
    <dgm:cxn modelId="{C033C9DC-7A55-4277-9996-A768B397D588}" type="presOf" srcId="{76887743-3848-48B5-837D-A56F80346493}" destId="{0F1EB98F-F80F-49EA-A4E3-01158171BFA8}" srcOrd="0" destOrd="0" presId="urn:microsoft.com/office/officeart/2005/8/layout/default"/>
    <dgm:cxn modelId="{0D9870DD-0AD2-4790-BA0A-A2A56BB89495}" type="presOf" srcId="{CED1CD92-5FA8-4076-924A-7306F8143CD7}" destId="{479BA84D-9EEE-434B-A8BF-0345FFA928AD}" srcOrd="0" destOrd="2" presId="urn:microsoft.com/office/officeart/2005/8/layout/default"/>
    <dgm:cxn modelId="{F5E3EEDD-35BF-44AB-B2FB-916394C86692}" srcId="{3C1C5DA4-74A4-4DF5-B215-F2FD55BF20A7}" destId="{89CCB6A0-2752-4665-83C4-AC2ED7925592}" srcOrd="2" destOrd="0" parTransId="{761004A6-B81C-4BA7-90D5-1E45F4D4C005}" sibTransId="{8BF1716A-5779-4A5A-ADED-D416469447C4}"/>
    <dgm:cxn modelId="{77958AE4-0068-4BA7-A046-0D2ACBE1B4D5}" type="presOf" srcId="{89CCB6A0-2752-4665-83C4-AC2ED7925592}" destId="{479BA84D-9EEE-434B-A8BF-0345FFA928AD}" srcOrd="0" destOrd="3" presId="urn:microsoft.com/office/officeart/2005/8/layout/default"/>
    <dgm:cxn modelId="{666B53EC-B403-496F-8342-8DBEC293B669}" srcId="{C376B94B-505C-4FF5-88B7-91DB2B15BECA}" destId="{91EC69A8-7451-4244-BD5B-22AF739983A5}" srcOrd="0" destOrd="0" parTransId="{DBA7CA89-767D-4F9D-AC7A-C3D7C09AAF66}" sibTransId="{09CFCC65-9CC5-4360-8D9A-D0E2D8D8E9B7}"/>
    <dgm:cxn modelId="{83E4ECF7-48EE-4C34-B67C-E9899F357A9E}" srcId="{3C1C5DA4-74A4-4DF5-B215-F2FD55BF20A7}" destId="{CED1CD92-5FA8-4076-924A-7306F8143CD7}" srcOrd="1" destOrd="0" parTransId="{726B90A5-7157-499B-843A-99CB4EC660C7}" sibTransId="{2E4532C9-439E-46CE-ABAC-00B3F4EDF5A6}"/>
    <dgm:cxn modelId="{BA77693D-84CA-41E3-B487-2DD986E04ADD}" type="presParOf" srcId="{7BEC9754-6721-4FC1-88C9-28CFA3CFFB37}" destId="{8233DCAC-A2DE-4B23-B10E-D648DE12ACEF}" srcOrd="0" destOrd="0" presId="urn:microsoft.com/office/officeart/2005/8/layout/default"/>
    <dgm:cxn modelId="{5BB15783-235F-4AAF-8942-1330ED7ED684}" type="presParOf" srcId="{7BEC9754-6721-4FC1-88C9-28CFA3CFFB37}" destId="{72917914-A952-4123-A424-9C1AF6AB7A76}" srcOrd="1" destOrd="0" presId="urn:microsoft.com/office/officeart/2005/8/layout/default"/>
    <dgm:cxn modelId="{1850ABBA-5DEC-4531-9285-038DA675C08B}" type="presParOf" srcId="{7BEC9754-6721-4FC1-88C9-28CFA3CFFB37}" destId="{E0F5D361-6D41-465D-841F-35A0D7AE2B78}" srcOrd="2" destOrd="0" presId="urn:microsoft.com/office/officeart/2005/8/layout/default"/>
    <dgm:cxn modelId="{F96215B5-C109-4767-B394-037FD2A68E54}" type="presParOf" srcId="{7BEC9754-6721-4FC1-88C9-28CFA3CFFB37}" destId="{772872A4-A3E6-438B-A1F3-E412492A89F1}" srcOrd="3" destOrd="0" presId="urn:microsoft.com/office/officeart/2005/8/layout/default"/>
    <dgm:cxn modelId="{84C67281-7229-4F80-B055-5B063900ECCE}" type="presParOf" srcId="{7BEC9754-6721-4FC1-88C9-28CFA3CFFB37}" destId="{88D27F51-7426-4B5D-BBCE-BC6793C2B665}" srcOrd="4" destOrd="0" presId="urn:microsoft.com/office/officeart/2005/8/layout/default"/>
    <dgm:cxn modelId="{7E3B4AE1-8952-4A15-BF77-30ED7D015622}" type="presParOf" srcId="{7BEC9754-6721-4FC1-88C9-28CFA3CFFB37}" destId="{C6395F90-3553-4512-A59A-ADCF3F1D6BB3}" srcOrd="5" destOrd="0" presId="urn:microsoft.com/office/officeart/2005/8/layout/default"/>
    <dgm:cxn modelId="{5EB1F793-DE3A-47DB-8842-6C212E781E62}" type="presParOf" srcId="{7BEC9754-6721-4FC1-88C9-28CFA3CFFB37}" destId="{0F1EB98F-F80F-49EA-A4E3-01158171BFA8}" srcOrd="6" destOrd="0" presId="urn:microsoft.com/office/officeart/2005/8/layout/default"/>
    <dgm:cxn modelId="{60C56C60-DD4C-4C10-A412-D74EE01BD70B}" type="presParOf" srcId="{7BEC9754-6721-4FC1-88C9-28CFA3CFFB37}" destId="{92EF91CA-F0A4-4803-9C73-9E4D9D1AD496}" srcOrd="7" destOrd="0" presId="urn:microsoft.com/office/officeart/2005/8/layout/default"/>
    <dgm:cxn modelId="{3ED676B5-B8AC-41D1-94C3-E0E96F456DEE}" type="presParOf" srcId="{7BEC9754-6721-4FC1-88C9-28CFA3CFFB37}" destId="{B1A4276E-1550-4A25-9291-9C6E30B9888C}" srcOrd="8" destOrd="0" presId="urn:microsoft.com/office/officeart/2005/8/layout/default"/>
    <dgm:cxn modelId="{742B1573-CDA3-4881-A94B-8F387C050604}" type="presParOf" srcId="{7BEC9754-6721-4FC1-88C9-28CFA3CFFB37}" destId="{F067F9F0-89C4-45C1-99EF-D19C4DF82335}" srcOrd="9" destOrd="0" presId="urn:microsoft.com/office/officeart/2005/8/layout/default"/>
    <dgm:cxn modelId="{D78ABEDC-45DC-458D-B9BF-A1D1A4B726A9}" type="presParOf" srcId="{7BEC9754-6721-4FC1-88C9-28CFA3CFFB37}" destId="{479BA84D-9EEE-434B-A8BF-0345FFA928AD}"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3DCAC-A2DE-4B23-B10E-D648DE12ACEF}">
      <dsp:nvSpPr>
        <dsp:cNvPr id="0" name=""/>
        <dsp:cNvSpPr/>
      </dsp:nvSpPr>
      <dsp:spPr>
        <a:xfrm>
          <a:off x="566699" y="568"/>
          <a:ext cx="2552131" cy="153127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O" sz="1900" kern="1200"/>
            <a:t>Mejorar cada día nuestro vocabulario</a:t>
          </a:r>
          <a:endParaRPr lang="en-US" sz="1900" kern="1200"/>
        </a:p>
      </dsp:txBody>
      <dsp:txXfrm>
        <a:off x="566699" y="568"/>
        <a:ext cx="2552131" cy="1531278"/>
      </dsp:txXfrm>
    </dsp:sp>
    <dsp:sp modelId="{E0F5D361-6D41-465D-841F-35A0D7AE2B78}">
      <dsp:nvSpPr>
        <dsp:cNvPr id="0" name=""/>
        <dsp:cNvSpPr/>
      </dsp:nvSpPr>
      <dsp:spPr>
        <a:xfrm>
          <a:off x="3374044" y="568"/>
          <a:ext cx="2552131" cy="1531278"/>
        </a:xfrm>
        <a:prstGeom prst="rect">
          <a:avLst/>
        </a:prstGeom>
        <a:gradFill rotWithShape="0">
          <a:gsLst>
            <a:gs pos="0">
              <a:schemeClr val="accent5">
                <a:hueOff val="-1470669"/>
                <a:satOff val="-2046"/>
                <a:lumOff val="-784"/>
                <a:alphaOff val="0"/>
                <a:satMod val="103000"/>
                <a:lumMod val="102000"/>
                <a:tint val="94000"/>
              </a:schemeClr>
            </a:gs>
            <a:gs pos="50000">
              <a:schemeClr val="accent5">
                <a:hueOff val="-1470669"/>
                <a:satOff val="-2046"/>
                <a:lumOff val="-784"/>
                <a:alphaOff val="0"/>
                <a:satMod val="110000"/>
                <a:lumMod val="100000"/>
                <a:shade val="100000"/>
              </a:schemeClr>
            </a:gs>
            <a:gs pos="100000">
              <a:schemeClr val="accent5">
                <a:hueOff val="-1470669"/>
                <a:satOff val="-2046"/>
                <a:lumOff val="-78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O" sz="1900" kern="1200"/>
            <a:t>Uso de diccionario para palabras clave.</a:t>
          </a:r>
          <a:endParaRPr lang="en-US" sz="1900" kern="1200"/>
        </a:p>
      </dsp:txBody>
      <dsp:txXfrm>
        <a:off x="3374044" y="568"/>
        <a:ext cx="2552131" cy="1531278"/>
      </dsp:txXfrm>
    </dsp:sp>
    <dsp:sp modelId="{88D27F51-7426-4B5D-BBCE-BC6793C2B665}">
      <dsp:nvSpPr>
        <dsp:cNvPr id="0" name=""/>
        <dsp:cNvSpPr/>
      </dsp:nvSpPr>
      <dsp:spPr>
        <a:xfrm>
          <a:off x="566699" y="1787060"/>
          <a:ext cx="2552131" cy="1531278"/>
        </a:xfrm>
        <a:prstGeom prst="rect">
          <a:avLst/>
        </a:prstGeom>
        <a:gradFill rotWithShape="0">
          <a:gsLst>
            <a:gs pos="0">
              <a:schemeClr val="accent5">
                <a:hueOff val="-2941338"/>
                <a:satOff val="-4091"/>
                <a:lumOff val="-1569"/>
                <a:alphaOff val="0"/>
                <a:satMod val="103000"/>
                <a:lumMod val="102000"/>
                <a:tint val="94000"/>
              </a:schemeClr>
            </a:gs>
            <a:gs pos="50000">
              <a:schemeClr val="accent5">
                <a:hueOff val="-2941338"/>
                <a:satOff val="-4091"/>
                <a:lumOff val="-1569"/>
                <a:alphaOff val="0"/>
                <a:satMod val="110000"/>
                <a:lumMod val="100000"/>
                <a:shade val="100000"/>
              </a:schemeClr>
            </a:gs>
            <a:gs pos="100000">
              <a:schemeClr val="accent5">
                <a:hueOff val="-2941338"/>
                <a:satOff val="-4091"/>
                <a:lumOff val="-156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CO" sz="1900" kern="1200"/>
            <a:t>Si no hay diccionario:</a:t>
          </a:r>
          <a:endParaRPr lang="en-US" sz="1900" kern="1200"/>
        </a:p>
        <a:p>
          <a:pPr marL="114300" lvl="1" indent="-114300" algn="l" defTabSz="666750">
            <a:lnSpc>
              <a:spcPct val="90000"/>
            </a:lnSpc>
            <a:spcBef>
              <a:spcPct val="0"/>
            </a:spcBef>
            <a:spcAft>
              <a:spcPct val="15000"/>
            </a:spcAft>
            <a:buChar char="•"/>
          </a:pPr>
          <a:r>
            <a:rPr lang="es-CO" sz="1500" kern="1200" dirty="0"/>
            <a:t>Revisar contexto</a:t>
          </a:r>
          <a:endParaRPr lang="en-US" sz="1500" kern="1200" dirty="0"/>
        </a:p>
        <a:p>
          <a:pPr marL="114300" lvl="1" indent="-114300" algn="l" defTabSz="666750">
            <a:lnSpc>
              <a:spcPct val="90000"/>
            </a:lnSpc>
            <a:spcBef>
              <a:spcPct val="0"/>
            </a:spcBef>
            <a:spcAft>
              <a:spcPct val="15000"/>
            </a:spcAft>
            <a:buChar char="•"/>
          </a:pPr>
          <a:r>
            <a:rPr lang="es-CO" sz="1500" kern="1200"/>
            <a:t>Revisar etimología</a:t>
          </a:r>
          <a:endParaRPr lang="en-US" sz="1500" kern="1200"/>
        </a:p>
      </dsp:txBody>
      <dsp:txXfrm>
        <a:off x="566699" y="1787060"/>
        <a:ext cx="2552131" cy="1531278"/>
      </dsp:txXfrm>
    </dsp:sp>
    <dsp:sp modelId="{0F1EB98F-F80F-49EA-A4E3-01158171BFA8}">
      <dsp:nvSpPr>
        <dsp:cNvPr id="0" name=""/>
        <dsp:cNvSpPr/>
      </dsp:nvSpPr>
      <dsp:spPr>
        <a:xfrm>
          <a:off x="3374044" y="1787060"/>
          <a:ext cx="2552131" cy="1531278"/>
        </a:xfrm>
        <a:prstGeom prst="rect">
          <a:avLst/>
        </a:prstGeom>
        <a:gradFill rotWithShape="0">
          <a:gsLst>
            <a:gs pos="0">
              <a:schemeClr val="accent5">
                <a:hueOff val="-4412007"/>
                <a:satOff val="-6137"/>
                <a:lumOff val="-2353"/>
                <a:alphaOff val="0"/>
                <a:satMod val="103000"/>
                <a:lumMod val="102000"/>
                <a:tint val="94000"/>
              </a:schemeClr>
            </a:gs>
            <a:gs pos="50000">
              <a:schemeClr val="accent5">
                <a:hueOff val="-4412007"/>
                <a:satOff val="-6137"/>
                <a:lumOff val="-2353"/>
                <a:alphaOff val="0"/>
                <a:satMod val="110000"/>
                <a:lumMod val="100000"/>
                <a:shade val="100000"/>
              </a:schemeClr>
            </a:gs>
            <a:gs pos="100000">
              <a:schemeClr val="accent5">
                <a:hueOff val="-4412007"/>
                <a:satOff val="-6137"/>
                <a:lumOff val="-23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O" sz="1900" kern="1200"/>
            <a:t>Lectura comprensiva y crítica de los signos (implícitos y explícitos)</a:t>
          </a:r>
          <a:endParaRPr lang="en-US" sz="1900" kern="1200"/>
        </a:p>
      </dsp:txBody>
      <dsp:txXfrm>
        <a:off x="3374044" y="1787060"/>
        <a:ext cx="2552131" cy="1531278"/>
      </dsp:txXfrm>
    </dsp:sp>
    <dsp:sp modelId="{B1A4276E-1550-4A25-9291-9C6E30B9888C}">
      <dsp:nvSpPr>
        <dsp:cNvPr id="0" name=""/>
        <dsp:cNvSpPr/>
      </dsp:nvSpPr>
      <dsp:spPr>
        <a:xfrm>
          <a:off x="566699" y="3573552"/>
          <a:ext cx="2552131" cy="1531278"/>
        </a:xfrm>
        <a:prstGeom prst="rect">
          <a:avLst/>
        </a:prstGeom>
        <a:gradFill rotWithShape="0">
          <a:gsLst>
            <a:gs pos="0">
              <a:schemeClr val="accent5">
                <a:hueOff val="-5882676"/>
                <a:satOff val="-8182"/>
                <a:lumOff val="-3138"/>
                <a:alphaOff val="0"/>
                <a:satMod val="103000"/>
                <a:lumMod val="102000"/>
                <a:tint val="94000"/>
              </a:schemeClr>
            </a:gs>
            <a:gs pos="50000">
              <a:schemeClr val="accent5">
                <a:hueOff val="-5882676"/>
                <a:satOff val="-8182"/>
                <a:lumOff val="-3138"/>
                <a:alphaOff val="0"/>
                <a:satMod val="110000"/>
                <a:lumMod val="100000"/>
                <a:shade val="100000"/>
              </a:schemeClr>
            </a:gs>
            <a:gs pos="100000">
              <a:schemeClr val="accent5">
                <a:hueOff val="-5882676"/>
                <a:satOff val="-8182"/>
                <a:lumOff val="-313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O" sz="1900" kern="1200"/>
            <a:t>Análisis profundo de contenido</a:t>
          </a:r>
          <a:endParaRPr lang="en-US" sz="1900" kern="1200"/>
        </a:p>
      </dsp:txBody>
      <dsp:txXfrm>
        <a:off x="566699" y="3573552"/>
        <a:ext cx="2552131" cy="1531278"/>
      </dsp:txXfrm>
    </dsp:sp>
    <dsp:sp modelId="{479BA84D-9EEE-434B-A8BF-0345FFA928AD}">
      <dsp:nvSpPr>
        <dsp:cNvPr id="0" name=""/>
        <dsp:cNvSpPr/>
      </dsp:nvSpPr>
      <dsp:spPr>
        <a:xfrm>
          <a:off x="3374044" y="3573552"/>
          <a:ext cx="2552131" cy="1531278"/>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CO" sz="1900" kern="1200"/>
            <a:t>Comprensión </a:t>
          </a:r>
          <a:endParaRPr lang="en-US" sz="1900" kern="1200"/>
        </a:p>
        <a:p>
          <a:pPr marL="114300" lvl="1" indent="-114300" algn="l" defTabSz="666750">
            <a:lnSpc>
              <a:spcPct val="90000"/>
            </a:lnSpc>
            <a:spcBef>
              <a:spcPct val="0"/>
            </a:spcBef>
            <a:spcAft>
              <a:spcPct val="15000"/>
            </a:spcAft>
            <a:buChar char="•"/>
          </a:pPr>
          <a:r>
            <a:rPr lang="es-CO" sz="1500" kern="1200"/>
            <a:t>Literal</a:t>
          </a:r>
          <a:endParaRPr lang="en-US" sz="1500" kern="1200"/>
        </a:p>
        <a:p>
          <a:pPr marL="114300" lvl="1" indent="-114300" algn="l" defTabSz="666750">
            <a:lnSpc>
              <a:spcPct val="90000"/>
            </a:lnSpc>
            <a:spcBef>
              <a:spcPct val="0"/>
            </a:spcBef>
            <a:spcAft>
              <a:spcPct val="15000"/>
            </a:spcAft>
            <a:buChar char="•"/>
          </a:pPr>
          <a:r>
            <a:rPr lang="es-CO" sz="1500" kern="1200"/>
            <a:t>Interpretativa </a:t>
          </a:r>
          <a:endParaRPr lang="en-US" sz="1500" kern="1200"/>
        </a:p>
        <a:p>
          <a:pPr marL="114300" lvl="1" indent="-114300" algn="l" defTabSz="666750">
            <a:lnSpc>
              <a:spcPct val="90000"/>
            </a:lnSpc>
            <a:spcBef>
              <a:spcPct val="0"/>
            </a:spcBef>
            <a:spcAft>
              <a:spcPct val="15000"/>
            </a:spcAft>
            <a:buChar char="•"/>
          </a:pPr>
          <a:r>
            <a:rPr lang="es-CO" sz="1500" kern="1200"/>
            <a:t>Inferencial o Intratextual</a:t>
          </a:r>
          <a:endParaRPr lang="en-US" sz="1500" kern="1200"/>
        </a:p>
        <a:p>
          <a:pPr marL="114300" lvl="1" indent="-114300" algn="l" defTabSz="666750">
            <a:lnSpc>
              <a:spcPct val="90000"/>
            </a:lnSpc>
            <a:spcBef>
              <a:spcPct val="0"/>
            </a:spcBef>
            <a:spcAft>
              <a:spcPct val="15000"/>
            </a:spcAft>
            <a:buChar char="•"/>
          </a:pPr>
          <a:r>
            <a:rPr lang="es-CO" sz="1500" kern="1200"/>
            <a:t>Comparativa o Intertextual</a:t>
          </a:r>
          <a:endParaRPr lang="en-US" sz="1500" kern="1200"/>
        </a:p>
      </dsp:txBody>
      <dsp:txXfrm>
        <a:off x="3374044" y="3573552"/>
        <a:ext cx="2552131" cy="153127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6C00912E-4B27-441A-8A53-AB8EB341ACF8}" type="datetimeFigureOut">
              <a:rPr lang="es-CO" smtClean="0"/>
              <a:t>23/03/2019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4DC8DAA1-0851-41BB-91F0-15F155912D6A}" type="slidenum">
              <a:rPr lang="es-CO" smtClean="0"/>
              <a:t>‹Nº›</a:t>
            </a:fld>
            <a:endParaRPr lang="es-CO"/>
          </a:p>
        </p:txBody>
      </p:sp>
    </p:spTree>
    <p:extLst>
      <p:ext uri="{BB962C8B-B14F-4D97-AF65-F5344CB8AC3E}">
        <p14:creationId xmlns:p14="http://schemas.microsoft.com/office/powerpoint/2010/main" val="3895550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6C00912E-4B27-441A-8A53-AB8EB341ACF8}" type="datetimeFigureOut">
              <a:rPr lang="es-CO" smtClean="0"/>
              <a:t>23/03/2019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4DC8DAA1-0851-41BB-91F0-15F155912D6A}" type="slidenum">
              <a:rPr lang="es-CO" smtClean="0"/>
              <a:t>‹Nº›</a:t>
            </a:fld>
            <a:endParaRPr lang="es-CO"/>
          </a:p>
        </p:txBody>
      </p:sp>
    </p:spTree>
    <p:extLst>
      <p:ext uri="{BB962C8B-B14F-4D97-AF65-F5344CB8AC3E}">
        <p14:creationId xmlns:p14="http://schemas.microsoft.com/office/powerpoint/2010/main" val="735375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6C00912E-4B27-441A-8A53-AB8EB341ACF8}" type="datetimeFigureOut">
              <a:rPr lang="es-CO" smtClean="0"/>
              <a:t>23/03/2019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4DC8DAA1-0851-41BB-91F0-15F155912D6A}" type="slidenum">
              <a:rPr lang="es-CO" smtClean="0"/>
              <a:t>‹Nº›</a:t>
            </a:fld>
            <a:endParaRPr lang="es-CO"/>
          </a:p>
        </p:txBody>
      </p:sp>
    </p:spTree>
    <p:extLst>
      <p:ext uri="{BB962C8B-B14F-4D97-AF65-F5344CB8AC3E}">
        <p14:creationId xmlns:p14="http://schemas.microsoft.com/office/powerpoint/2010/main" val="3595120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6C00912E-4B27-441A-8A53-AB8EB341ACF8}" type="datetimeFigureOut">
              <a:rPr lang="es-CO" smtClean="0"/>
              <a:t>23/03/2019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4DC8DAA1-0851-41BB-91F0-15F155912D6A}" type="slidenum">
              <a:rPr lang="es-CO" smtClean="0"/>
              <a:t>‹Nº›</a:t>
            </a:fld>
            <a:endParaRPr lang="es-CO"/>
          </a:p>
        </p:txBody>
      </p:sp>
    </p:spTree>
    <p:extLst>
      <p:ext uri="{BB962C8B-B14F-4D97-AF65-F5344CB8AC3E}">
        <p14:creationId xmlns:p14="http://schemas.microsoft.com/office/powerpoint/2010/main" val="4248891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6C00912E-4B27-441A-8A53-AB8EB341ACF8}" type="datetimeFigureOut">
              <a:rPr lang="es-CO" smtClean="0"/>
              <a:t>23/03/2019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4DC8DAA1-0851-41BB-91F0-15F155912D6A}" type="slidenum">
              <a:rPr lang="es-CO" smtClean="0"/>
              <a:t>‹Nº›</a:t>
            </a:fld>
            <a:endParaRPr lang="es-CO"/>
          </a:p>
        </p:txBody>
      </p:sp>
    </p:spTree>
    <p:extLst>
      <p:ext uri="{BB962C8B-B14F-4D97-AF65-F5344CB8AC3E}">
        <p14:creationId xmlns:p14="http://schemas.microsoft.com/office/powerpoint/2010/main" val="4271765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6C00912E-4B27-441A-8A53-AB8EB341ACF8}" type="datetimeFigureOut">
              <a:rPr lang="es-CO" smtClean="0"/>
              <a:t>23/03/2019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4DC8DAA1-0851-41BB-91F0-15F155912D6A}" type="slidenum">
              <a:rPr lang="es-CO" smtClean="0"/>
              <a:t>‹Nº›</a:t>
            </a:fld>
            <a:endParaRPr lang="es-CO"/>
          </a:p>
        </p:txBody>
      </p:sp>
    </p:spTree>
    <p:extLst>
      <p:ext uri="{BB962C8B-B14F-4D97-AF65-F5344CB8AC3E}">
        <p14:creationId xmlns:p14="http://schemas.microsoft.com/office/powerpoint/2010/main" val="3587632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6C00912E-4B27-441A-8A53-AB8EB341ACF8}" type="datetimeFigureOut">
              <a:rPr lang="es-CO" smtClean="0"/>
              <a:t>23/03/2019</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4DC8DAA1-0851-41BB-91F0-15F155912D6A}" type="slidenum">
              <a:rPr lang="es-CO" smtClean="0"/>
              <a:t>‹Nº›</a:t>
            </a:fld>
            <a:endParaRPr lang="es-CO"/>
          </a:p>
        </p:txBody>
      </p:sp>
    </p:spTree>
    <p:extLst>
      <p:ext uri="{BB962C8B-B14F-4D97-AF65-F5344CB8AC3E}">
        <p14:creationId xmlns:p14="http://schemas.microsoft.com/office/powerpoint/2010/main" val="3113730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6C00912E-4B27-441A-8A53-AB8EB341ACF8}" type="datetimeFigureOut">
              <a:rPr lang="es-CO" smtClean="0"/>
              <a:t>23/03/2019</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4DC8DAA1-0851-41BB-91F0-15F155912D6A}" type="slidenum">
              <a:rPr lang="es-CO" smtClean="0"/>
              <a:t>‹Nº›</a:t>
            </a:fld>
            <a:endParaRPr lang="es-CO"/>
          </a:p>
        </p:txBody>
      </p:sp>
    </p:spTree>
    <p:extLst>
      <p:ext uri="{BB962C8B-B14F-4D97-AF65-F5344CB8AC3E}">
        <p14:creationId xmlns:p14="http://schemas.microsoft.com/office/powerpoint/2010/main" val="872403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C00912E-4B27-441A-8A53-AB8EB341ACF8}" type="datetimeFigureOut">
              <a:rPr lang="es-CO" smtClean="0"/>
              <a:t>23/03/2019</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4DC8DAA1-0851-41BB-91F0-15F155912D6A}" type="slidenum">
              <a:rPr lang="es-CO" smtClean="0"/>
              <a:t>‹Nº›</a:t>
            </a:fld>
            <a:endParaRPr lang="es-CO"/>
          </a:p>
        </p:txBody>
      </p:sp>
    </p:spTree>
    <p:extLst>
      <p:ext uri="{BB962C8B-B14F-4D97-AF65-F5344CB8AC3E}">
        <p14:creationId xmlns:p14="http://schemas.microsoft.com/office/powerpoint/2010/main" val="851203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C00912E-4B27-441A-8A53-AB8EB341ACF8}" type="datetimeFigureOut">
              <a:rPr lang="es-CO" smtClean="0"/>
              <a:t>23/03/2019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4DC8DAA1-0851-41BB-91F0-15F155912D6A}" type="slidenum">
              <a:rPr lang="es-CO" smtClean="0"/>
              <a:t>‹Nº›</a:t>
            </a:fld>
            <a:endParaRPr lang="es-CO"/>
          </a:p>
        </p:txBody>
      </p:sp>
    </p:spTree>
    <p:extLst>
      <p:ext uri="{BB962C8B-B14F-4D97-AF65-F5344CB8AC3E}">
        <p14:creationId xmlns:p14="http://schemas.microsoft.com/office/powerpoint/2010/main" val="31952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C00912E-4B27-441A-8A53-AB8EB341ACF8}" type="datetimeFigureOut">
              <a:rPr lang="es-CO" smtClean="0"/>
              <a:t>23/03/2019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4DC8DAA1-0851-41BB-91F0-15F155912D6A}" type="slidenum">
              <a:rPr lang="es-CO" smtClean="0"/>
              <a:t>‹Nº›</a:t>
            </a:fld>
            <a:endParaRPr lang="es-CO"/>
          </a:p>
        </p:txBody>
      </p:sp>
    </p:spTree>
    <p:extLst>
      <p:ext uri="{BB962C8B-B14F-4D97-AF65-F5344CB8AC3E}">
        <p14:creationId xmlns:p14="http://schemas.microsoft.com/office/powerpoint/2010/main" val="3734977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0912E-4B27-441A-8A53-AB8EB341ACF8}" type="datetimeFigureOut">
              <a:rPr lang="es-CO" smtClean="0"/>
              <a:t>23/03/2019</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C8DAA1-0851-41BB-91F0-15F155912D6A}" type="slidenum">
              <a:rPr lang="es-CO" smtClean="0"/>
              <a:t>‹Nº›</a:t>
            </a:fld>
            <a:endParaRPr lang="es-CO"/>
          </a:p>
        </p:txBody>
      </p:sp>
    </p:spTree>
    <p:extLst>
      <p:ext uri="{BB962C8B-B14F-4D97-AF65-F5344CB8AC3E}">
        <p14:creationId xmlns:p14="http://schemas.microsoft.com/office/powerpoint/2010/main" val="2293963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razonamiento-verbal1.blogspot.com/2013/04/comprension-de-lectura-ejercicios_2683.html"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razonamiento-verbal1.blogspot.com/2013/04/comprension-de-lectura-ejercicios_2683.html"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razonamiento-verbal1.blogspot.com/2013/04/comprension-de-lectura-ejercicios_2683.html"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razonamiento-verbal1.blogspot.com/2013/04/comprension-de-lectura-ejercicios_2683.html"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razonamiento-verbal1.blogspot.com/2013/04/comprension-de-lectura-ejercicios_2683.html"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razonamiento-verbal1.blogspot.com/2013/04/comprension-de-lectura-ejercicios_2683.html"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razonamiento-verbal1.blogspot.com/2013/04/comprension-de-lectura-ejercicios_2683.html"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razonamiento-verbal1.blogspot.com/2013/04/comprension-de-lectura-ejercicios_2683.html"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razonamiento-verbal1.blogspot.com/2013/04/comprension-de-lectura-ejercicios_2683.html"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razonamiento-verbal1.blogspot.com/2013/04/comprension-de-lectura-ejercicios_2683.html"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razonamiento-verbal1.blogspot.com/2013/04/comprension-de-lectura-ejercicios_2683.html"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razonamiento-verbal1.blogspot.com/2013/04/comprension-de-lectura-ejercicios_2683.html"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razonamiento-verbal1.blogspot.com/2013/04/comprension-de-lectura-ejercicios_2683.html"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razonamiento-verbal1.blogspot.com/2013/04/comprension-de-lectura-ejercicios_2683.html"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razonamiento-verbal1.blogspot.com/2013/04/comprension-de-lectura-ejercicios_2683.html"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razonamiento-verbal1.blogspot.com/2013/04/comprension-de-lectura-ejercicios_2683.html"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razonamiento-verbal1.blogspot.com/2013/04/comprension-de-lectura-ejercicios_2683.html"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razonamiento-verbal1.blogspot.com/2013/04/comprension-de-lectura-ejercicios_2683.html"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razonamiento-verbal1.blogspot.com/2013/04/comprension-de-lectura-ejercicios_2683.html"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definicion.de/lectura-critica/"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http://razonamiento-verbal1.blogspot.com/2013/04/comprension-de-lectura-ejercicios_2683.html"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razonamiento-verbal1.blogspot.com/2013/04/comprension-de-lectura-ejercicios_2683.html"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razonamiento-verbal1.blogspot.com/2013/04/comprension-de-lectura-ejercicios_2683.html"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razonamiento-verbal1.blogspot.com/2013/04/comprension-de-lectura-ejercicios_2683.html"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razonamiento-verbal1.blogspot.com/2013/04/comprension-de-lectura-ejercicios_2683.html"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razonamiento-verbal1.blogspot.com/2013/04/comprension-de-lectura-ejercicios_2683.html"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razonamiento-verbal1.blogspot.com/2013/04/comprension-de-lectura-ejercicios_2683.html"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razonamiento-verbal1.blogspot.com/2013/04/comprension-de-lectura-ejercicios_2683.html"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http://razonamiento-verbal1.blogspot.com/2013/04/comprension-de-lectura-ejercicios_2683.html"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razonamiento-verbal1.blogspot.com/2013/04/comprension-de-lectura-ejercicios_2683.html"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http://razonamiento-verbal1.blogspot.com/2013/04/comprension-de-lectura-ejercicios_2683.html"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hyperlink" Target="http://razonamiento-verbal1.blogspot.com/2013/04/comprension-de-lectura-ejercicios_2683.html"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hyperlink" Target="http://razonamiento-verbal1.blogspot.com/2013/04/comprension-de-lectura-ejercicios_2683.html"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hyperlink" Target="http://razonamiento-verbal1.blogspot.com/2013/04/comprension-de-lectura-ejercicios_2683.html"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hyperlink" Target="http://razonamiento-verbal1.blogspot.com/2013/04/comprension-de-lectura-ejercicios_2683.html"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hyperlink" Target="http://razonamiento-verbal1.blogspot.com/2013/04/comprension-de-lectura-ejercicios_2683.html"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hyperlink" Target="http://razonamiento-verbal1.blogspot.com/2013/04/comprension-de-lectura-ejercicios_2683.html"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hyperlink" Target="http://razonamiento-verbal1.blogspot.com/2013/04/comprension-de-lectura-ejercicios_2683.html"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s://blog.ipler.com/lectura-critica" TargetMode="External"/><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hyperlink" Target="http://razonamiento-verbal1.blogspot.com/2013/04/comprension-de-lectura-ejercicios_2683.html"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hyperlink" Target="http://razonamiento-verbal1.blogspot.com/2013/04/comprension-de-lectura-ejercicios_2683.html"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hyperlink" Target="http://razonamiento-verbal1.blogspot.com/2013/04/comprension-de-lectura-ejercicios_2683.html"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hyperlink" Target="http://razonamiento-verbal1.blogspot.com/2013/04/comprension-de-lectura-ejercicios_2683.html"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razonamiento-verbal1.blogspot.com/2013/04/comprension-de-lectura-ejercicios_2683.html"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razonamiento-verbal1.blogspot.com/2013/04/comprension-de-lectura-ejercicios_2683.html"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razonamiento-verbal1.blogspot.com/2013/04/comprension-de-lectura-ejercicios_2683.htm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1045B59B-615E-4718-A150-42DE5D03E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D6CF29CD-38B8-4924-BA11-6D6051748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ctrTitle"/>
          </p:nvPr>
        </p:nvSpPr>
        <p:spPr>
          <a:xfrm>
            <a:off x="707011" y="4502330"/>
            <a:ext cx="10765410" cy="1207269"/>
          </a:xfrm>
        </p:spPr>
        <p:txBody>
          <a:bodyPr>
            <a:normAutofit/>
          </a:bodyPr>
          <a:lstStyle/>
          <a:p>
            <a:r>
              <a:rPr lang="es-CO">
                <a:solidFill>
                  <a:srgbClr val="FFFFFF"/>
                </a:solidFill>
              </a:rPr>
              <a:t>Taller de Lectura Crítica</a:t>
            </a:r>
          </a:p>
        </p:txBody>
      </p:sp>
      <p:sp>
        <p:nvSpPr>
          <p:cNvPr id="3" name="Subtítulo 2"/>
          <p:cNvSpPr>
            <a:spLocks noGrp="1"/>
          </p:cNvSpPr>
          <p:nvPr>
            <p:ph type="subTitle" idx="1"/>
          </p:nvPr>
        </p:nvSpPr>
        <p:spPr>
          <a:xfrm>
            <a:off x="1376313" y="5665510"/>
            <a:ext cx="9426806" cy="719122"/>
          </a:xfrm>
        </p:spPr>
        <p:txBody>
          <a:bodyPr>
            <a:normAutofit/>
          </a:bodyPr>
          <a:lstStyle/>
          <a:p>
            <a:r>
              <a:rPr lang="es-CO">
                <a:solidFill>
                  <a:srgbClr val="E7E6E6"/>
                </a:solidFill>
              </a:rPr>
              <a:t>Por: Diego Villalobos</a:t>
            </a:r>
          </a:p>
        </p:txBody>
      </p:sp>
      <p:pic>
        <p:nvPicPr>
          <p:cNvPr id="5" name="Imagen 4">
            <a:extLst>
              <a:ext uri="{FF2B5EF4-FFF2-40B4-BE49-F238E27FC236}">
                <a16:creationId xmlns:a16="http://schemas.microsoft.com/office/drawing/2014/main" id="{71172FEF-CFEA-4EDA-B1BE-4D742ABC2D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449" y="649002"/>
            <a:ext cx="10901471" cy="3270440"/>
          </a:xfrm>
          <a:prstGeom prst="rect">
            <a:avLst/>
          </a:prstGeom>
        </p:spPr>
      </p:pic>
    </p:spTree>
    <p:extLst>
      <p:ext uri="{BB962C8B-B14F-4D97-AF65-F5344CB8AC3E}">
        <p14:creationId xmlns:p14="http://schemas.microsoft.com/office/powerpoint/2010/main" val="3116841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29208" y="551022"/>
            <a:ext cx="11532637" cy="3416320"/>
          </a:xfrm>
          <a:prstGeom prst="rect">
            <a:avLst/>
          </a:prstGeom>
        </p:spPr>
        <p:txBody>
          <a:bodyPr wrap="square">
            <a:spAutoFit/>
          </a:bodyPr>
          <a:lstStyle/>
          <a:p>
            <a:r>
              <a:rPr lang="es-ES" sz="3600" b="1" dirty="0"/>
              <a:t>2. La enseñanza debe desarrollar:</a:t>
            </a:r>
            <a:br>
              <a:rPr lang="es-ES" sz="3600" dirty="0"/>
            </a:br>
            <a:r>
              <a:rPr lang="es-ES" sz="3600" dirty="0"/>
              <a:t>A) la capacidad perceptiva del alumno</a:t>
            </a:r>
            <a:br>
              <a:rPr lang="es-ES" sz="3600" dirty="0"/>
            </a:br>
            <a:r>
              <a:rPr lang="es-ES" sz="3600" dirty="0"/>
              <a:t>B) la experiencia científica del alumnado</a:t>
            </a:r>
            <a:br>
              <a:rPr lang="es-ES" sz="3600" dirty="0"/>
            </a:br>
            <a:r>
              <a:rPr lang="es-ES" sz="3600" dirty="0"/>
              <a:t>C) las informaciones para encarar problemas</a:t>
            </a:r>
            <a:br>
              <a:rPr lang="es-ES" sz="3600" dirty="0"/>
            </a:br>
            <a:r>
              <a:rPr lang="es-ES" sz="3600" dirty="0"/>
              <a:t>D) la facultad para recabar informaciones</a:t>
            </a:r>
            <a:br>
              <a:rPr lang="es-ES" sz="3600" dirty="0"/>
            </a:br>
            <a:r>
              <a:rPr lang="es-ES" sz="3600" dirty="0"/>
              <a:t>E) las capacidades intelectuales y técnicas</a:t>
            </a:r>
            <a:endParaRPr lang="es-CO" sz="3600" dirty="0"/>
          </a:p>
        </p:txBody>
      </p:sp>
      <p:sp>
        <p:nvSpPr>
          <p:cNvPr id="3" name="Rectángulo 2"/>
          <p:cNvSpPr/>
          <p:nvPr/>
        </p:nvSpPr>
        <p:spPr>
          <a:xfrm>
            <a:off x="0" y="6537276"/>
            <a:ext cx="7819053" cy="276999"/>
          </a:xfrm>
          <a:prstGeom prst="rect">
            <a:avLst/>
          </a:prstGeom>
        </p:spPr>
        <p:txBody>
          <a:bodyPr wrap="square">
            <a:spAutoFit/>
          </a:bodyPr>
          <a:lstStyle/>
          <a:p>
            <a:r>
              <a:rPr lang="es-CO" sz="1200" dirty="0"/>
              <a:t>Tomado de: </a:t>
            </a:r>
            <a:r>
              <a:rPr lang="es-CO" sz="1200" dirty="0">
                <a:hlinkClick r:id="rId2"/>
              </a:rPr>
              <a:t>http://razonamiento-verbal1.blogspot.com/2013/04/comprension-de-lectura-ejercicios_2683.html</a:t>
            </a:r>
            <a:endParaRPr lang="es-CO" sz="1200" dirty="0"/>
          </a:p>
        </p:txBody>
      </p:sp>
    </p:spTree>
    <p:extLst>
      <p:ext uri="{BB962C8B-B14F-4D97-AF65-F5344CB8AC3E}">
        <p14:creationId xmlns:p14="http://schemas.microsoft.com/office/powerpoint/2010/main" val="2836632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29208" y="551022"/>
            <a:ext cx="11532637" cy="5262979"/>
          </a:xfrm>
          <a:prstGeom prst="rect">
            <a:avLst/>
          </a:prstGeom>
        </p:spPr>
        <p:txBody>
          <a:bodyPr wrap="square">
            <a:spAutoFit/>
          </a:bodyPr>
          <a:lstStyle/>
          <a:p>
            <a:r>
              <a:rPr lang="es-ES" sz="3600" b="1" dirty="0"/>
              <a:t>2. La enseñanza debe desarrollar:</a:t>
            </a:r>
            <a:br>
              <a:rPr lang="es-ES" sz="3600" dirty="0"/>
            </a:br>
            <a:r>
              <a:rPr lang="es-ES" sz="3600" dirty="0"/>
              <a:t>A) la capacidad perceptiva del alumno</a:t>
            </a:r>
            <a:br>
              <a:rPr lang="es-ES" sz="3600" dirty="0"/>
            </a:br>
            <a:r>
              <a:rPr lang="es-ES" sz="3600" dirty="0"/>
              <a:t>B) la experiencia científica del alumnado</a:t>
            </a:r>
            <a:br>
              <a:rPr lang="es-ES" sz="3600" dirty="0"/>
            </a:br>
            <a:r>
              <a:rPr lang="es-ES" sz="3600" dirty="0"/>
              <a:t>C) las informaciones para encarar problemas</a:t>
            </a:r>
            <a:br>
              <a:rPr lang="es-ES" sz="3600" dirty="0"/>
            </a:br>
            <a:r>
              <a:rPr lang="es-ES" sz="3600" dirty="0"/>
              <a:t>D) la facultad para recabar informaciones</a:t>
            </a:r>
            <a:br>
              <a:rPr lang="es-ES" sz="3600" dirty="0"/>
            </a:br>
            <a:r>
              <a:rPr lang="es-ES" sz="3600" dirty="0">
                <a:solidFill>
                  <a:srgbClr val="C00000"/>
                </a:solidFill>
              </a:rPr>
              <a:t>E) las capacidades intelectuales y técnicas</a:t>
            </a:r>
            <a:br>
              <a:rPr lang="es-ES" sz="3600" dirty="0">
                <a:solidFill>
                  <a:srgbClr val="C00000"/>
                </a:solidFill>
              </a:rPr>
            </a:br>
            <a:r>
              <a:rPr lang="es-ES" sz="2400" b="1" dirty="0">
                <a:solidFill>
                  <a:schemeClr val="accent5">
                    <a:lumMod val="75000"/>
                  </a:schemeClr>
                </a:solidFill>
              </a:rPr>
              <a:t>Solución: </a:t>
            </a:r>
            <a:r>
              <a:rPr lang="es-ES" sz="2400" dirty="0">
                <a:solidFill>
                  <a:schemeClr val="accent5">
                    <a:lumMod val="75000"/>
                  </a:schemeClr>
                </a:solidFill>
              </a:rPr>
              <a:t>La enseñanza debe desarrollar</a:t>
            </a:r>
            <a:r>
              <a:rPr lang="es-ES" sz="2400" b="1" dirty="0">
                <a:solidFill>
                  <a:schemeClr val="accent5">
                    <a:lumMod val="75000"/>
                  </a:schemeClr>
                </a:solidFill>
              </a:rPr>
              <a:t> </a:t>
            </a:r>
            <a:r>
              <a:rPr lang="es-ES" sz="2400" b="1" dirty="0">
                <a:solidFill>
                  <a:srgbClr val="C00000"/>
                </a:solidFill>
              </a:rPr>
              <a:t>las capacidades intelectuales y técnicas</a:t>
            </a:r>
            <a:r>
              <a:rPr lang="es-ES" sz="2400" dirty="0">
                <a:solidFill>
                  <a:schemeClr val="accent5">
                    <a:lumMod val="75000"/>
                  </a:schemeClr>
                </a:solidFill>
              </a:rPr>
              <a:t>. Según el texto, la enseñanza no sólo se debe limitar a impartir conocimientos que permitan el desarrollo intelectual del estudiante; también debe mostrar que dichos conocimientos pueden ser útiles cuando se necesita dar solución práctica a diversos tipos de problemas nuevos. Por ello, debe desarrollar tanto lo intelectual como lo técnico. </a:t>
            </a:r>
            <a:r>
              <a:rPr lang="es-ES" sz="2400" dirty="0" err="1">
                <a:solidFill>
                  <a:srgbClr val="C00000"/>
                </a:solidFill>
              </a:rPr>
              <a:t>Rpta</a:t>
            </a:r>
            <a:r>
              <a:rPr lang="es-ES" sz="2400" dirty="0">
                <a:solidFill>
                  <a:srgbClr val="C00000"/>
                </a:solidFill>
              </a:rPr>
              <a:t>. (E)</a:t>
            </a:r>
            <a:endParaRPr lang="es-CO" sz="3600" dirty="0">
              <a:solidFill>
                <a:srgbClr val="C00000"/>
              </a:solidFill>
            </a:endParaRPr>
          </a:p>
        </p:txBody>
      </p:sp>
      <p:sp>
        <p:nvSpPr>
          <p:cNvPr id="3" name="Rectángulo 2"/>
          <p:cNvSpPr/>
          <p:nvPr/>
        </p:nvSpPr>
        <p:spPr>
          <a:xfrm>
            <a:off x="0" y="6537276"/>
            <a:ext cx="7819053" cy="276999"/>
          </a:xfrm>
          <a:prstGeom prst="rect">
            <a:avLst/>
          </a:prstGeom>
        </p:spPr>
        <p:txBody>
          <a:bodyPr wrap="square">
            <a:spAutoFit/>
          </a:bodyPr>
          <a:lstStyle/>
          <a:p>
            <a:r>
              <a:rPr lang="es-CO" sz="1200" dirty="0"/>
              <a:t>Tomado de: </a:t>
            </a:r>
            <a:r>
              <a:rPr lang="es-CO" sz="1200" dirty="0">
                <a:hlinkClick r:id="rId2"/>
              </a:rPr>
              <a:t>http://razonamiento-verbal1.blogspot.com/2013/04/comprension-de-lectura-ejercicios_2683.html</a:t>
            </a:r>
            <a:endParaRPr lang="es-CO" sz="1200" dirty="0"/>
          </a:p>
        </p:txBody>
      </p:sp>
    </p:spTree>
    <p:extLst>
      <p:ext uri="{BB962C8B-B14F-4D97-AF65-F5344CB8AC3E}">
        <p14:creationId xmlns:p14="http://schemas.microsoft.com/office/powerpoint/2010/main" val="3485313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4377" y="242371"/>
            <a:ext cx="11657907" cy="3724096"/>
          </a:xfrm>
          <a:prstGeom prst="rect">
            <a:avLst/>
          </a:prstGeom>
        </p:spPr>
        <p:txBody>
          <a:bodyPr wrap="square">
            <a:spAutoFit/>
          </a:bodyPr>
          <a:lstStyle/>
          <a:p>
            <a:r>
              <a:rPr lang="es-ES" sz="4000" b="1" dirty="0"/>
              <a:t>3. La habilidad intelectual tiene por finalidad:</a:t>
            </a:r>
            <a:br>
              <a:rPr lang="es-ES" sz="4000" dirty="0"/>
            </a:br>
            <a:r>
              <a:rPr lang="es-ES" sz="4000" dirty="0"/>
              <a:t>A) la acumulación sistemática de conocimientos nuevos</a:t>
            </a:r>
            <a:br>
              <a:rPr lang="es-ES" sz="4000" dirty="0"/>
            </a:br>
            <a:r>
              <a:rPr lang="es-ES" sz="3600" dirty="0"/>
              <a:t>B) la comprensión e interpretación de los problemas nuevos</a:t>
            </a:r>
            <a:br>
              <a:rPr lang="es-ES" sz="4000" dirty="0"/>
            </a:br>
            <a:r>
              <a:rPr lang="es-ES" sz="4000" dirty="0"/>
              <a:t>C) la aplicación de las técnicas a experiencias recientes</a:t>
            </a:r>
            <a:br>
              <a:rPr lang="es-ES" sz="4000" dirty="0"/>
            </a:br>
            <a:r>
              <a:rPr lang="es-ES" sz="4000" dirty="0"/>
              <a:t>D) la elaboración de nuevas técnicas de información</a:t>
            </a:r>
            <a:br>
              <a:rPr lang="es-ES" sz="4000" dirty="0"/>
            </a:br>
            <a:r>
              <a:rPr lang="es-ES" sz="4000" dirty="0"/>
              <a:t>E) la solución de problemas y circunstancias distintas</a:t>
            </a:r>
            <a:endParaRPr lang="es-CO" sz="4000" dirty="0">
              <a:solidFill>
                <a:schemeClr val="accent5">
                  <a:lumMod val="75000"/>
                </a:schemeClr>
              </a:solidFill>
            </a:endParaRPr>
          </a:p>
        </p:txBody>
      </p:sp>
      <p:sp>
        <p:nvSpPr>
          <p:cNvPr id="3" name="Rectángulo 2"/>
          <p:cNvSpPr/>
          <p:nvPr/>
        </p:nvSpPr>
        <p:spPr>
          <a:xfrm>
            <a:off x="0" y="6537276"/>
            <a:ext cx="7819053" cy="276999"/>
          </a:xfrm>
          <a:prstGeom prst="rect">
            <a:avLst/>
          </a:prstGeom>
        </p:spPr>
        <p:txBody>
          <a:bodyPr wrap="square">
            <a:spAutoFit/>
          </a:bodyPr>
          <a:lstStyle/>
          <a:p>
            <a:r>
              <a:rPr lang="es-CO" sz="1200" dirty="0"/>
              <a:t>Tomado de: </a:t>
            </a:r>
            <a:r>
              <a:rPr lang="es-CO" sz="1200" dirty="0">
                <a:hlinkClick r:id="rId2"/>
              </a:rPr>
              <a:t>http://razonamiento-verbal1.blogspot.com/2013/04/comprension-de-lectura-ejercicios_2683.html</a:t>
            </a:r>
            <a:endParaRPr lang="es-CO" sz="1200" dirty="0"/>
          </a:p>
        </p:txBody>
      </p:sp>
    </p:spTree>
    <p:extLst>
      <p:ext uri="{BB962C8B-B14F-4D97-AF65-F5344CB8AC3E}">
        <p14:creationId xmlns:p14="http://schemas.microsoft.com/office/powerpoint/2010/main" val="2392894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4377" y="231354"/>
            <a:ext cx="11657907" cy="5878532"/>
          </a:xfrm>
          <a:prstGeom prst="rect">
            <a:avLst/>
          </a:prstGeom>
        </p:spPr>
        <p:txBody>
          <a:bodyPr wrap="square">
            <a:spAutoFit/>
          </a:bodyPr>
          <a:lstStyle/>
          <a:p>
            <a:r>
              <a:rPr lang="es-ES" sz="4000" b="1" dirty="0"/>
              <a:t>3. La habilidad intelectual tiene por finalidad:</a:t>
            </a:r>
            <a:br>
              <a:rPr lang="es-ES" sz="4000" dirty="0"/>
            </a:br>
            <a:r>
              <a:rPr lang="es-ES" sz="4000" dirty="0"/>
              <a:t>A) la acumulación sistemática de conocimientos nuevos</a:t>
            </a:r>
            <a:br>
              <a:rPr lang="es-ES" sz="4000" dirty="0"/>
            </a:br>
            <a:r>
              <a:rPr lang="es-ES" sz="3600" dirty="0">
                <a:solidFill>
                  <a:srgbClr val="C00000"/>
                </a:solidFill>
              </a:rPr>
              <a:t>B) la comprensión e interpretación de los problemas nuevos</a:t>
            </a:r>
            <a:br>
              <a:rPr lang="es-ES" sz="4000" dirty="0"/>
            </a:br>
            <a:r>
              <a:rPr lang="es-ES" sz="4000" dirty="0"/>
              <a:t>C) la aplicación de las técnicas a experiencias recientes</a:t>
            </a:r>
            <a:br>
              <a:rPr lang="es-ES" sz="4000" dirty="0"/>
            </a:br>
            <a:r>
              <a:rPr lang="es-ES" sz="4000" dirty="0"/>
              <a:t>D) la elaboración de nuevas técnicas de información</a:t>
            </a:r>
            <a:br>
              <a:rPr lang="es-ES" sz="4000" dirty="0"/>
            </a:br>
            <a:r>
              <a:rPr lang="es-ES" sz="4000" dirty="0"/>
              <a:t>E) la solución de problemas y circunstancias distintas</a:t>
            </a:r>
            <a:br>
              <a:rPr lang="es-ES" sz="4000" dirty="0"/>
            </a:br>
            <a:r>
              <a:rPr lang="es-ES" sz="2000" b="1" dirty="0">
                <a:solidFill>
                  <a:schemeClr val="accent5">
                    <a:lumMod val="75000"/>
                  </a:schemeClr>
                </a:solidFill>
              </a:rPr>
              <a:t>Solución: </a:t>
            </a:r>
            <a:r>
              <a:rPr lang="es-ES" sz="2000" dirty="0">
                <a:solidFill>
                  <a:schemeClr val="accent5">
                    <a:lumMod val="75000"/>
                  </a:schemeClr>
                </a:solidFill>
              </a:rPr>
              <a:t>La habilidad intelectual tiene por finalidad </a:t>
            </a:r>
            <a:r>
              <a:rPr lang="es-ES" sz="2000" b="1" dirty="0">
                <a:solidFill>
                  <a:srgbClr val="C00000"/>
                </a:solidFill>
              </a:rPr>
              <a:t>la comprensión e interpretación de los problemas nuevos</a:t>
            </a:r>
            <a:r>
              <a:rPr lang="es-ES" sz="2000" dirty="0">
                <a:solidFill>
                  <a:srgbClr val="C00000"/>
                </a:solidFill>
              </a:rPr>
              <a:t>. </a:t>
            </a:r>
            <a:r>
              <a:rPr lang="es-ES" sz="2000" dirty="0">
                <a:solidFill>
                  <a:schemeClr val="accent5">
                    <a:lumMod val="75000"/>
                  </a:schemeClr>
                </a:solidFill>
              </a:rPr>
              <a:t>El autor afirma que ante un problema o situación nueva el estudiante debe ser capaz de encontrar en su experiencia previa suficiente información para poder aplicar la técnica adecuada para su solución. Esto quiere decir que antes de dar solución práctica al problema, el estudiante debe comprenderlo e interpretarlo en virtud de sus conocimientos integrales. </a:t>
            </a:r>
            <a:r>
              <a:rPr lang="es-ES" sz="2000" dirty="0" err="1">
                <a:solidFill>
                  <a:srgbClr val="C00000"/>
                </a:solidFill>
              </a:rPr>
              <a:t>Rpta</a:t>
            </a:r>
            <a:r>
              <a:rPr lang="es-ES" sz="2000" dirty="0">
                <a:solidFill>
                  <a:srgbClr val="C00000"/>
                </a:solidFill>
              </a:rPr>
              <a:t>. (B)</a:t>
            </a:r>
            <a:br>
              <a:rPr lang="es-ES" sz="4000" dirty="0">
                <a:solidFill>
                  <a:srgbClr val="C00000"/>
                </a:solidFill>
              </a:rPr>
            </a:br>
            <a:endParaRPr lang="es-CO" sz="4000" dirty="0">
              <a:solidFill>
                <a:schemeClr val="accent5">
                  <a:lumMod val="75000"/>
                </a:schemeClr>
              </a:solidFill>
            </a:endParaRPr>
          </a:p>
        </p:txBody>
      </p:sp>
      <p:sp>
        <p:nvSpPr>
          <p:cNvPr id="3" name="Rectángulo 2"/>
          <p:cNvSpPr/>
          <p:nvPr/>
        </p:nvSpPr>
        <p:spPr>
          <a:xfrm>
            <a:off x="0" y="6537276"/>
            <a:ext cx="7819053" cy="276999"/>
          </a:xfrm>
          <a:prstGeom prst="rect">
            <a:avLst/>
          </a:prstGeom>
        </p:spPr>
        <p:txBody>
          <a:bodyPr wrap="square">
            <a:spAutoFit/>
          </a:bodyPr>
          <a:lstStyle/>
          <a:p>
            <a:r>
              <a:rPr lang="es-CO" sz="1200" dirty="0"/>
              <a:t>Tomado de: </a:t>
            </a:r>
            <a:r>
              <a:rPr lang="es-CO" sz="1200" dirty="0">
                <a:hlinkClick r:id="rId2"/>
              </a:rPr>
              <a:t>http://razonamiento-verbal1.blogspot.com/2013/04/comprension-de-lectura-ejercicios_2683.html</a:t>
            </a:r>
            <a:endParaRPr lang="es-CO" sz="1200" dirty="0"/>
          </a:p>
        </p:txBody>
      </p:sp>
    </p:spTree>
    <p:extLst>
      <p:ext uri="{BB962C8B-B14F-4D97-AF65-F5344CB8AC3E}">
        <p14:creationId xmlns:p14="http://schemas.microsoft.com/office/powerpoint/2010/main" val="2320394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4377" y="231354"/>
            <a:ext cx="11657907" cy="3785652"/>
          </a:xfrm>
          <a:prstGeom prst="rect">
            <a:avLst/>
          </a:prstGeom>
        </p:spPr>
        <p:txBody>
          <a:bodyPr wrap="square">
            <a:spAutoFit/>
          </a:bodyPr>
          <a:lstStyle/>
          <a:p>
            <a:r>
              <a:rPr lang="es-ES" sz="4000" b="1" dirty="0"/>
              <a:t>4. El texto argumenta en favor de:</a:t>
            </a:r>
            <a:br>
              <a:rPr lang="es-ES" sz="4000" dirty="0"/>
            </a:br>
            <a:r>
              <a:rPr lang="es-ES" sz="4000" dirty="0"/>
              <a:t>A) el desarrollo de aptitudes</a:t>
            </a:r>
            <a:br>
              <a:rPr lang="es-ES" sz="4000" dirty="0"/>
            </a:br>
            <a:r>
              <a:rPr lang="es-ES" sz="4000" dirty="0"/>
              <a:t>B) la solución de problemas</a:t>
            </a:r>
            <a:br>
              <a:rPr lang="es-ES" sz="4000" dirty="0"/>
            </a:br>
            <a:r>
              <a:rPr lang="es-ES" sz="4000" dirty="0"/>
              <a:t>C) el pensamiento reflexivo</a:t>
            </a:r>
            <a:br>
              <a:rPr lang="es-ES" sz="4000" dirty="0"/>
            </a:br>
            <a:r>
              <a:rPr lang="es-ES" sz="4000" dirty="0"/>
              <a:t>D) la capacidad informativa</a:t>
            </a:r>
            <a:br>
              <a:rPr lang="es-ES" sz="4000" dirty="0"/>
            </a:br>
            <a:r>
              <a:rPr lang="es-ES" sz="4000" dirty="0"/>
              <a:t>E) la aplicación del conocimiento</a:t>
            </a:r>
            <a:endParaRPr lang="es-CO" sz="4000" dirty="0">
              <a:solidFill>
                <a:schemeClr val="accent5">
                  <a:lumMod val="75000"/>
                </a:schemeClr>
              </a:solidFill>
            </a:endParaRPr>
          </a:p>
        </p:txBody>
      </p:sp>
      <p:sp>
        <p:nvSpPr>
          <p:cNvPr id="3" name="Rectángulo 2"/>
          <p:cNvSpPr/>
          <p:nvPr/>
        </p:nvSpPr>
        <p:spPr>
          <a:xfrm>
            <a:off x="0" y="6537276"/>
            <a:ext cx="7819053" cy="276999"/>
          </a:xfrm>
          <a:prstGeom prst="rect">
            <a:avLst/>
          </a:prstGeom>
        </p:spPr>
        <p:txBody>
          <a:bodyPr wrap="square">
            <a:spAutoFit/>
          </a:bodyPr>
          <a:lstStyle/>
          <a:p>
            <a:r>
              <a:rPr lang="es-CO" sz="1200" dirty="0"/>
              <a:t>Tomado de: </a:t>
            </a:r>
            <a:r>
              <a:rPr lang="es-CO" sz="1200" dirty="0">
                <a:hlinkClick r:id="rId2"/>
              </a:rPr>
              <a:t>http://razonamiento-verbal1.blogspot.com/2013/04/comprension-de-lectura-ejercicios_2683.html</a:t>
            </a:r>
            <a:endParaRPr lang="es-CO" sz="1200" dirty="0"/>
          </a:p>
        </p:txBody>
      </p:sp>
    </p:spTree>
    <p:extLst>
      <p:ext uri="{BB962C8B-B14F-4D97-AF65-F5344CB8AC3E}">
        <p14:creationId xmlns:p14="http://schemas.microsoft.com/office/powerpoint/2010/main" val="2023160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4377" y="231354"/>
            <a:ext cx="11657907" cy="5940088"/>
          </a:xfrm>
          <a:prstGeom prst="rect">
            <a:avLst/>
          </a:prstGeom>
        </p:spPr>
        <p:txBody>
          <a:bodyPr wrap="square">
            <a:spAutoFit/>
          </a:bodyPr>
          <a:lstStyle/>
          <a:p>
            <a:r>
              <a:rPr lang="es-ES" sz="4000" b="1" dirty="0"/>
              <a:t>4. El texto argumenta en favor de:</a:t>
            </a:r>
            <a:br>
              <a:rPr lang="es-ES" sz="4000" dirty="0"/>
            </a:br>
            <a:r>
              <a:rPr lang="es-ES" sz="4000" dirty="0"/>
              <a:t>A) el desarrollo de aptitudes</a:t>
            </a:r>
            <a:br>
              <a:rPr lang="es-ES" sz="4000" dirty="0"/>
            </a:br>
            <a:r>
              <a:rPr lang="es-ES" sz="4000" dirty="0"/>
              <a:t>B) la solución de problemas</a:t>
            </a:r>
            <a:br>
              <a:rPr lang="es-ES" sz="4000" dirty="0"/>
            </a:br>
            <a:r>
              <a:rPr lang="es-ES" sz="4000" dirty="0"/>
              <a:t>C) el pensamiento reflexivo</a:t>
            </a:r>
            <a:br>
              <a:rPr lang="es-ES" sz="4000" dirty="0"/>
            </a:br>
            <a:r>
              <a:rPr lang="es-ES" sz="4000" dirty="0"/>
              <a:t>D) la capacidad informativa</a:t>
            </a:r>
            <a:br>
              <a:rPr lang="es-ES" sz="4000" dirty="0"/>
            </a:br>
            <a:r>
              <a:rPr lang="es-ES" sz="4000" dirty="0">
                <a:solidFill>
                  <a:srgbClr val="C00000"/>
                </a:solidFill>
              </a:rPr>
              <a:t>E) la aplicación del conocimiento</a:t>
            </a:r>
            <a:br>
              <a:rPr lang="es-ES" sz="4000" dirty="0"/>
            </a:br>
            <a:r>
              <a:rPr lang="es-ES" sz="2000" b="1" dirty="0">
                <a:solidFill>
                  <a:schemeClr val="accent5">
                    <a:lumMod val="75000"/>
                  </a:schemeClr>
                </a:solidFill>
              </a:rPr>
              <a:t>Solución: </a:t>
            </a:r>
            <a:r>
              <a:rPr lang="es-ES" sz="2000" dirty="0">
                <a:solidFill>
                  <a:schemeClr val="accent5">
                    <a:lumMod val="75000"/>
                  </a:schemeClr>
                </a:solidFill>
              </a:rPr>
              <a:t>El texto argumenta en favor de </a:t>
            </a:r>
            <a:r>
              <a:rPr lang="es-ES" sz="2000" b="1" dirty="0">
                <a:solidFill>
                  <a:srgbClr val="C00000"/>
                </a:solidFill>
              </a:rPr>
              <a:t>la aplicación del conocimiento</a:t>
            </a:r>
            <a:r>
              <a:rPr lang="es-ES" sz="2000" dirty="0">
                <a:solidFill>
                  <a:schemeClr val="accent5">
                    <a:lumMod val="75000"/>
                  </a:schemeClr>
                </a:solidFill>
              </a:rPr>
              <a:t>. Desde el principio del texto, el autor defiende la posibilidad de que el estudiante pueda sacarle provecho a sus conocimientos al llevarlos a la práctica. La formación intelectual debe ir acompañada de una capacitación técnica, de modo que el estudiante pueda encarar eficazmente cualquier problema o situación nueva. La solución de problemas, para el autor, precisamente requiere de la aplicación del conocimiento. </a:t>
            </a:r>
            <a:r>
              <a:rPr lang="es-ES" sz="2000" dirty="0" err="1">
                <a:solidFill>
                  <a:srgbClr val="C00000"/>
                </a:solidFill>
              </a:rPr>
              <a:t>Rpta</a:t>
            </a:r>
            <a:r>
              <a:rPr lang="es-ES" sz="2000" dirty="0">
                <a:solidFill>
                  <a:srgbClr val="C00000"/>
                </a:solidFill>
              </a:rPr>
              <a:t>. (E)</a:t>
            </a:r>
            <a:br>
              <a:rPr lang="es-ES" sz="4000" dirty="0">
                <a:solidFill>
                  <a:srgbClr val="C00000"/>
                </a:solidFill>
              </a:rPr>
            </a:br>
            <a:endParaRPr lang="es-CO" sz="4000" dirty="0">
              <a:solidFill>
                <a:schemeClr val="accent5">
                  <a:lumMod val="75000"/>
                </a:schemeClr>
              </a:solidFill>
            </a:endParaRPr>
          </a:p>
        </p:txBody>
      </p:sp>
      <p:sp>
        <p:nvSpPr>
          <p:cNvPr id="3" name="Rectángulo 2"/>
          <p:cNvSpPr/>
          <p:nvPr/>
        </p:nvSpPr>
        <p:spPr>
          <a:xfrm>
            <a:off x="0" y="6537276"/>
            <a:ext cx="7819053" cy="276999"/>
          </a:xfrm>
          <a:prstGeom prst="rect">
            <a:avLst/>
          </a:prstGeom>
        </p:spPr>
        <p:txBody>
          <a:bodyPr wrap="square">
            <a:spAutoFit/>
          </a:bodyPr>
          <a:lstStyle/>
          <a:p>
            <a:r>
              <a:rPr lang="es-CO" sz="1200" dirty="0"/>
              <a:t>Tomado de: </a:t>
            </a:r>
            <a:r>
              <a:rPr lang="es-CO" sz="1200" dirty="0">
                <a:hlinkClick r:id="rId2"/>
              </a:rPr>
              <a:t>http://razonamiento-verbal1.blogspot.com/2013/04/comprension-de-lectura-ejercicios_2683.html</a:t>
            </a:r>
            <a:endParaRPr lang="es-CO" sz="1200" dirty="0"/>
          </a:p>
        </p:txBody>
      </p:sp>
    </p:spTree>
    <p:extLst>
      <p:ext uri="{BB962C8B-B14F-4D97-AF65-F5344CB8AC3E}">
        <p14:creationId xmlns:p14="http://schemas.microsoft.com/office/powerpoint/2010/main" val="3647758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4377" y="231354"/>
            <a:ext cx="11657907" cy="3785652"/>
          </a:xfrm>
          <a:prstGeom prst="rect">
            <a:avLst/>
          </a:prstGeom>
        </p:spPr>
        <p:txBody>
          <a:bodyPr wrap="square">
            <a:spAutoFit/>
          </a:bodyPr>
          <a:lstStyle/>
          <a:p>
            <a:r>
              <a:rPr lang="es-ES" sz="4000" b="1" dirty="0"/>
              <a:t>5. ¿Cuál sería el título apropiado para el texto?</a:t>
            </a:r>
            <a:br>
              <a:rPr lang="es-ES" sz="4000" dirty="0"/>
            </a:br>
            <a:r>
              <a:rPr lang="es-ES" sz="4000" dirty="0"/>
              <a:t>A) Utilidad de la educación</a:t>
            </a:r>
            <a:br>
              <a:rPr lang="es-ES" sz="4000" dirty="0"/>
            </a:br>
            <a:r>
              <a:rPr lang="es-ES" sz="4000" dirty="0"/>
              <a:t>B) Importancia de la educación</a:t>
            </a:r>
            <a:br>
              <a:rPr lang="es-ES" sz="4000" dirty="0"/>
            </a:br>
            <a:r>
              <a:rPr lang="es-ES" sz="4000" dirty="0"/>
              <a:t>C) Técnicas para el aprendizaje</a:t>
            </a:r>
            <a:br>
              <a:rPr lang="es-ES" sz="4000" dirty="0"/>
            </a:br>
            <a:r>
              <a:rPr lang="es-ES" sz="4000" dirty="0"/>
              <a:t>D) Trascendencia de las informaciones</a:t>
            </a:r>
            <a:br>
              <a:rPr lang="es-ES" sz="4000" dirty="0"/>
            </a:br>
            <a:r>
              <a:rPr lang="es-ES" sz="4000" dirty="0"/>
              <a:t>E) Objetivos de la enseñanza</a:t>
            </a:r>
            <a:endParaRPr lang="es-CO" sz="4000" dirty="0">
              <a:solidFill>
                <a:schemeClr val="accent5">
                  <a:lumMod val="75000"/>
                </a:schemeClr>
              </a:solidFill>
            </a:endParaRPr>
          </a:p>
        </p:txBody>
      </p:sp>
      <p:sp>
        <p:nvSpPr>
          <p:cNvPr id="3" name="Rectángulo 2"/>
          <p:cNvSpPr/>
          <p:nvPr/>
        </p:nvSpPr>
        <p:spPr>
          <a:xfrm>
            <a:off x="0" y="6537276"/>
            <a:ext cx="7819053" cy="276999"/>
          </a:xfrm>
          <a:prstGeom prst="rect">
            <a:avLst/>
          </a:prstGeom>
        </p:spPr>
        <p:txBody>
          <a:bodyPr wrap="square">
            <a:spAutoFit/>
          </a:bodyPr>
          <a:lstStyle/>
          <a:p>
            <a:r>
              <a:rPr lang="es-CO" sz="1200" dirty="0"/>
              <a:t>Tomado de: </a:t>
            </a:r>
            <a:r>
              <a:rPr lang="es-CO" sz="1200" dirty="0">
                <a:hlinkClick r:id="rId2"/>
              </a:rPr>
              <a:t>http://razonamiento-verbal1.blogspot.com/2013/04/comprension-de-lectura-ejercicios_2683.html</a:t>
            </a:r>
            <a:endParaRPr lang="es-CO" sz="1200" dirty="0"/>
          </a:p>
        </p:txBody>
      </p:sp>
    </p:spTree>
    <p:extLst>
      <p:ext uri="{BB962C8B-B14F-4D97-AF65-F5344CB8AC3E}">
        <p14:creationId xmlns:p14="http://schemas.microsoft.com/office/powerpoint/2010/main" val="1398315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4377" y="231354"/>
            <a:ext cx="11657907" cy="5016758"/>
          </a:xfrm>
          <a:prstGeom prst="rect">
            <a:avLst/>
          </a:prstGeom>
        </p:spPr>
        <p:txBody>
          <a:bodyPr wrap="square">
            <a:spAutoFit/>
          </a:bodyPr>
          <a:lstStyle/>
          <a:p>
            <a:r>
              <a:rPr lang="es-ES" sz="4000" b="1" dirty="0"/>
              <a:t>5. ¿Cuál sería el título apropiado para el texto?</a:t>
            </a:r>
            <a:br>
              <a:rPr lang="es-ES" sz="4000" dirty="0"/>
            </a:br>
            <a:r>
              <a:rPr lang="es-ES" sz="4000" dirty="0"/>
              <a:t>A) Utilidad de la educación</a:t>
            </a:r>
            <a:br>
              <a:rPr lang="es-ES" sz="4000" dirty="0"/>
            </a:br>
            <a:r>
              <a:rPr lang="es-ES" sz="4000" dirty="0"/>
              <a:t>B) Importancia de la educación</a:t>
            </a:r>
            <a:br>
              <a:rPr lang="es-ES" sz="4000" dirty="0"/>
            </a:br>
            <a:r>
              <a:rPr lang="es-ES" sz="4000" dirty="0"/>
              <a:t>C) Técnicas para el aprendizaje</a:t>
            </a:r>
            <a:br>
              <a:rPr lang="es-ES" sz="4000" dirty="0"/>
            </a:br>
            <a:r>
              <a:rPr lang="es-ES" sz="4000" dirty="0"/>
              <a:t>D) Trascendencia de las informaciones</a:t>
            </a:r>
            <a:br>
              <a:rPr lang="es-ES" sz="4000" dirty="0"/>
            </a:br>
            <a:r>
              <a:rPr lang="es-ES" sz="4000" dirty="0">
                <a:solidFill>
                  <a:srgbClr val="C00000"/>
                </a:solidFill>
              </a:rPr>
              <a:t>E) Objetivos de la enseñanza</a:t>
            </a:r>
            <a:br>
              <a:rPr lang="es-ES" sz="4000" dirty="0"/>
            </a:br>
            <a:r>
              <a:rPr lang="es-ES" sz="2000" b="1" dirty="0">
                <a:solidFill>
                  <a:schemeClr val="accent5">
                    <a:lumMod val="75000"/>
                  </a:schemeClr>
                </a:solidFill>
              </a:rPr>
              <a:t>Solución: </a:t>
            </a:r>
            <a:r>
              <a:rPr lang="es-ES" sz="2000" dirty="0">
                <a:solidFill>
                  <a:schemeClr val="accent5">
                    <a:lumMod val="75000"/>
                  </a:schemeClr>
                </a:solidFill>
              </a:rPr>
              <a:t>¿Cuál sería el título apropiado para el texto? </a:t>
            </a:r>
            <a:r>
              <a:rPr lang="es-ES" sz="2000" b="1" dirty="0">
                <a:solidFill>
                  <a:srgbClr val="C00000"/>
                </a:solidFill>
              </a:rPr>
              <a:t>Objetivos de la enseñanza</a:t>
            </a:r>
            <a:r>
              <a:rPr lang="es-ES" sz="2000" dirty="0">
                <a:solidFill>
                  <a:schemeClr val="accent5">
                    <a:lumMod val="75000"/>
                  </a:schemeClr>
                </a:solidFill>
              </a:rPr>
              <a:t>. El autor sustenta la tesis de que la enseñanza no sólo sea un medio de difundir información, sino que principalmente permita al estudiante utilizar sus conocimientos en diversas situaciones prácticas. En otras palabras, el texto en su conjunto responde a la pregunta: ¿qué objetivos debe perseguir la enseñanza? </a:t>
            </a:r>
            <a:r>
              <a:rPr lang="es-ES" sz="2000" dirty="0" err="1">
                <a:solidFill>
                  <a:srgbClr val="C00000"/>
                </a:solidFill>
              </a:rPr>
              <a:t>Rpta</a:t>
            </a:r>
            <a:r>
              <a:rPr lang="es-ES" sz="2000" dirty="0">
                <a:solidFill>
                  <a:srgbClr val="C00000"/>
                </a:solidFill>
              </a:rPr>
              <a:t>. (E)</a:t>
            </a:r>
            <a:endParaRPr lang="es-CO" sz="4000" dirty="0">
              <a:solidFill>
                <a:srgbClr val="C00000"/>
              </a:solidFill>
            </a:endParaRPr>
          </a:p>
        </p:txBody>
      </p:sp>
      <p:sp>
        <p:nvSpPr>
          <p:cNvPr id="3" name="Rectángulo 2"/>
          <p:cNvSpPr/>
          <p:nvPr/>
        </p:nvSpPr>
        <p:spPr>
          <a:xfrm>
            <a:off x="0" y="6537276"/>
            <a:ext cx="7819053" cy="276999"/>
          </a:xfrm>
          <a:prstGeom prst="rect">
            <a:avLst/>
          </a:prstGeom>
        </p:spPr>
        <p:txBody>
          <a:bodyPr wrap="square">
            <a:spAutoFit/>
          </a:bodyPr>
          <a:lstStyle/>
          <a:p>
            <a:r>
              <a:rPr lang="es-CO" sz="1200" dirty="0"/>
              <a:t>Tomado de: </a:t>
            </a:r>
            <a:r>
              <a:rPr lang="es-CO" sz="1200" dirty="0">
                <a:hlinkClick r:id="rId2"/>
              </a:rPr>
              <a:t>http://razonamiento-verbal1.blogspot.com/2013/04/comprension-de-lectura-ejercicios_2683.html</a:t>
            </a:r>
            <a:endParaRPr lang="es-CO" sz="1200" dirty="0"/>
          </a:p>
        </p:txBody>
      </p:sp>
    </p:spTree>
    <p:extLst>
      <p:ext uri="{BB962C8B-B14F-4D97-AF65-F5344CB8AC3E}">
        <p14:creationId xmlns:p14="http://schemas.microsoft.com/office/powerpoint/2010/main" val="3399109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33136" y="5091762"/>
            <a:ext cx="7834193" cy="1264588"/>
          </a:xfrm>
        </p:spPr>
        <p:txBody>
          <a:bodyPr anchor="ctr">
            <a:normAutofit/>
          </a:bodyPr>
          <a:lstStyle/>
          <a:p>
            <a:pPr algn="r"/>
            <a:r>
              <a:rPr lang="es-CO" b="1" dirty="0"/>
              <a:t>LECTURA 2</a:t>
            </a:r>
          </a:p>
        </p:txBody>
      </p:sp>
      <p:pic>
        <p:nvPicPr>
          <p:cNvPr id="7" name="Imagen 6">
            <a:extLst>
              <a:ext uri="{FF2B5EF4-FFF2-40B4-BE49-F238E27FC236}">
                <a16:creationId xmlns:a16="http://schemas.microsoft.com/office/drawing/2014/main" id="{3EE8C96B-A4E7-4542-A19A-5B08D78EFC0C}"/>
              </a:ext>
            </a:extLst>
          </p:cNvPr>
          <p:cNvPicPr>
            <a:picLocks noChangeAspect="1"/>
          </p:cNvPicPr>
          <p:nvPr/>
        </p:nvPicPr>
        <p:blipFill rotWithShape="1">
          <a:blip r:embed="rId2">
            <a:extLst>
              <a:ext uri="{28A0092B-C50C-407E-A947-70E740481C1C}">
                <a14:useLocalDpi xmlns:a14="http://schemas.microsoft.com/office/drawing/2010/main" val="0"/>
              </a:ext>
            </a:extLst>
          </a:blip>
          <a:srcRect t="37500"/>
          <a:stretch/>
        </p:blipFill>
        <p:spPr>
          <a:xfrm>
            <a:off x="-3983" y="10"/>
            <a:ext cx="12192000" cy="4571990"/>
          </a:xfrm>
          <a:prstGeom prst="rect">
            <a:avLst/>
          </a:prstGeom>
        </p:spPr>
      </p:pic>
      <p:cxnSp>
        <p:nvCxnSpPr>
          <p:cNvPr id="12" name="Straight Connector 11">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2404221"/>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D1DB113-1262-4374-BB3D-62326BA939E6}"/>
              </a:ext>
            </a:extLst>
          </p:cNvPr>
          <p:cNvSpPr/>
          <p:nvPr/>
        </p:nvSpPr>
        <p:spPr>
          <a:xfrm>
            <a:off x="290111" y="111906"/>
            <a:ext cx="11611778" cy="6634188"/>
          </a:xfrm>
          <a:prstGeom prst="rect">
            <a:avLst/>
          </a:prstGeom>
        </p:spPr>
        <p:txBody>
          <a:bodyPr wrap="square">
            <a:spAutoFit/>
          </a:bodyPr>
          <a:lstStyle/>
          <a:p>
            <a:pPr algn="just">
              <a:lnSpc>
                <a:spcPct val="120000"/>
              </a:lnSpc>
            </a:pPr>
            <a:r>
              <a:rPr lang="es-ES" sz="2800" dirty="0">
                <a:solidFill>
                  <a:srgbClr val="333333"/>
                </a:solidFill>
                <a:latin typeface="Times New Roman" panose="02020603050405020304" pitchFamily="18" charset="0"/>
                <a:cs typeface="Times New Roman" panose="02020603050405020304" pitchFamily="18" charset="0"/>
              </a:rPr>
              <a:t>Indudablemente, hay buenas razones que abonan la esperanza de que todo </a:t>
            </a:r>
            <a:r>
              <a:rPr lang="es-ES" sz="2800" dirty="0">
                <a:solidFill>
                  <a:srgbClr val="C00000"/>
                </a:solidFill>
                <a:latin typeface="Times New Roman" panose="02020603050405020304" pitchFamily="18" charset="0"/>
                <a:cs typeface="Times New Roman" panose="02020603050405020304" pitchFamily="18" charset="0"/>
              </a:rPr>
              <a:t>dogmatizar</a:t>
            </a:r>
            <a:r>
              <a:rPr lang="es-ES" sz="2800" dirty="0">
                <a:solidFill>
                  <a:srgbClr val="333333"/>
                </a:solidFill>
                <a:latin typeface="Times New Roman" panose="02020603050405020304" pitchFamily="18" charset="0"/>
                <a:cs typeface="Times New Roman" panose="02020603050405020304" pitchFamily="18" charset="0"/>
              </a:rPr>
              <a:t> en filosofía, aunque se haya presentado como algo muy solemne, muy definitivo y válido, acaso no haya sido más que una noble </a:t>
            </a:r>
            <a:r>
              <a:rPr lang="es-ES" sz="2800" dirty="0">
                <a:solidFill>
                  <a:srgbClr val="C00000"/>
                </a:solidFill>
                <a:latin typeface="Times New Roman" panose="02020603050405020304" pitchFamily="18" charset="0"/>
                <a:cs typeface="Times New Roman" panose="02020603050405020304" pitchFamily="18" charset="0"/>
              </a:rPr>
              <a:t>puerilidad</a:t>
            </a:r>
            <a:r>
              <a:rPr lang="es-ES" sz="2800" dirty="0">
                <a:solidFill>
                  <a:srgbClr val="333333"/>
                </a:solidFill>
                <a:latin typeface="Times New Roman" panose="02020603050405020304" pitchFamily="18" charset="0"/>
                <a:cs typeface="Times New Roman" panose="02020603050405020304" pitchFamily="18" charset="0"/>
              </a:rPr>
              <a:t> y cosa de principiantes, y quizá esté muy cercano el tiempo en que se comprenderá cada vez más "qué es lo que" propiamente ha bastado para poner la primera piedra de esos </a:t>
            </a:r>
            <a:r>
              <a:rPr lang="es-ES" sz="2800" dirty="0">
                <a:solidFill>
                  <a:srgbClr val="C00000"/>
                </a:solidFill>
                <a:latin typeface="Times New Roman" panose="02020603050405020304" pitchFamily="18" charset="0"/>
                <a:cs typeface="Times New Roman" panose="02020603050405020304" pitchFamily="18" charset="0"/>
              </a:rPr>
              <a:t>sublimes</a:t>
            </a:r>
            <a:r>
              <a:rPr lang="es-ES" sz="2800" dirty="0">
                <a:solidFill>
                  <a:srgbClr val="333333"/>
                </a:solidFill>
                <a:latin typeface="Times New Roman" panose="02020603050405020304" pitchFamily="18" charset="0"/>
                <a:cs typeface="Times New Roman" panose="02020603050405020304" pitchFamily="18" charset="0"/>
              </a:rPr>
              <a:t> e incondicionales </a:t>
            </a:r>
            <a:r>
              <a:rPr lang="es-ES" sz="2800" dirty="0">
                <a:solidFill>
                  <a:srgbClr val="C00000"/>
                </a:solidFill>
                <a:latin typeface="Times New Roman" panose="02020603050405020304" pitchFamily="18" charset="0"/>
                <a:cs typeface="Times New Roman" panose="02020603050405020304" pitchFamily="18" charset="0"/>
              </a:rPr>
              <a:t>edificios de filósofos </a:t>
            </a:r>
            <a:r>
              <a:rPr lang="es-ES" sz="2800" dirty="0">
                <a:solidFill>
                  <a:srgbClr val="333333"/>
                </a:solidFill>
                <a:latin typeface="Times New Roman" panose="02020603050405020304" pitchFamily="18" charset="0"/>
                <a:cs typeface="Times New Roman" panose="02020603050405020304" pitchFamily="18" charset="0"/>
              </a:rPr>
              <a:t>que los dogmáticos han venido levantando hasta ahora: postura que no es sino una </a:t>
            </a:r>
            <a:r>
              <a:rPr lang="es-ES" sz="2800" dirty="0">
                <a:solidFill>
                  <a:srgbClr val="C00000"/>
                </a:solidFill>
                <a:latin typeface="Times New Roman" panose="02020603050405020304" pitchFamily="18" charset="0"/>
                <a:cs typeface="Times New Roman" panose="02020603050405020304" pitchFamily="18" charset="0"/>
              </a:rPr>
              <a:t>superstición</a:t>
            </a:r>
            <a:r>
              <a:rPr lang="es-ES" sz="2800" dirty="0">
                <a:solidFill>
                  <a:srgbClr val="333333"/>
                </a:solidFill>
                <a:latin typeface="Times New Roman" panose="02020603050405020304" pitchFamily="18" charset="0"/>
                <a:cs typeface="Times New Roman" panose="02020603050405020304" pitchFamily="18" charset="0"/>
              </a:rPr>
              <a:t> popular cualquiera, procedente de una época </a:t>
            </a:r>
            <a:r>
              <a:rPr lang="es-ES" sz="2800" dirty="0">
                <a:solidFill>
                  <a:srgbClr val="C00000"/>
                </a:solidFill>
                <a:latin typeface="Times New Roman" panose="02020603050405020304" pitchFamily="18" charset="0"/>
                <a:cs typeface="Times New Roman" panose="02020603050405020304" pitchFamily="18" charset="0"/>
              </a:rPr>
              <a:t>inmemorial</a:t>
            </a:r>
            <a:r>
              <a:rPr lang="es-ES" sz="2800" dirty="0">
                <a:solidFill>
                  <a:srgbClr val="333333"/>
                </a:solidFill>
                <a:latin typeface="Times New Roman" panose="02020603050405020304" pitchFamily="18" charset="0"/>
                <a:cs typeface="Times New Roman" panose="02020603050405020304" pitchFamily="18" charset="0"/>
              </a:rPr>
              <a:t> (como la superstición del alma, la cual, en cuanto superstición del sujeto y superstición del yo, aún no ha dejado de causar daño), acaso un juego cualquiera de palabras, una seducción de parte de la gramática o una temeraria generalización de hechos muy reducidos, muy personales, muy humanos, demasiado humanos.</a:t>
            </a:r>
          </a:p>
          <a:p>
            <a:pPr algn="r">
              <a:lnSpc>
                <a:spcPct val="120000"/>
              </a:lnSpc>
            </a:pPr>
            <a:r>
              <a:rPr lang="es-ES" dirty="0">
                <a:solidFill>
                  <a:srgbClr val="333333"/>
                </a:solidFill>
                <a:latin typeface="Times New Roman" panose="02020603050405020304" pitchFamily="18" charset="0"/>
                <a:cs typeface="Times New Roman" panose="02020603050405020304" pitchFamily="18" charset="0"/>
              </a:rPr>
              <a:t>NIETZSCHE, Friedrich  - Más allá del bien y del mal</a:t>
            </a:r>
          </a:p>
        </p:txBody>
      </p:sp>
      <p:sp>
        <p:nvSpPr>
          <p:cNvPr id="3" name="Rectángulo 2">
            <a:extLst>
              <a:ext uri="{FF2B5EF4-FFF2-40B4-BE49-F238E27FC236}">
                <a16:creationId xmlns:a16="http://schemas.microsoft.com/office/drawing/2014/main" id="{9C6362AF-2136-474D-9278-BDD6994D1823}"/>
              </a:ext>
            </a:extLst>
          </p:cNvPr>
          <p:cNvSpPr/>
          <p:nvPr/>
        </p:nvSpPr>
        <p:spPr>
          <a:xfrm>
            <a:off x="0" y="6537276"/>
            <a:ext cx="7819053" cy="261610"/>
          </a:xfrm>
          <a:prstGeom prst="rect">
            <a:avLst/>
          </a:prstGeom>
        </p:spPr>
        <p:txBody>
          <a:bodyPr wrap="square">
            <a:spAutoFit/>
          </a:bodyPr>
          <a:lstStyle/>
          <a:p>
            <a:r>
              <a:rPr lang="es-CO" sz="1100" dirty="0"/>
              <a:t>Tomado de: </a:t>
            </a:r>
            <a:r>
              <a:rPr lang="es-CO" sz="1100" dirty="0">
                <a:hlinkClick r:id="rId2"/>
              </a:rPr>
              <a:t>http://razonamiento-verbal1.blogspot.com/2013/04/comprension-de-lectura-ejercicios_2683.html</a:t>
            </a:r>
            <a:endParaRPr lang="es-CO" sz="1100" dirty="0"/>
          </a:p>
        </p:txBody>
      </p:sp>
    </p:spTree>
    <p:extLst>
      <p:ext uri="{BB962C8B-B14F-4D97-AF65-F5344CB8AC3E}">
        <p14:creationId xmlns:p14="http://schemas.microsoft.com/office/powerpoint/2010/main" val="528483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6A07E96-3969-4595-802D-25631B3CB6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D4EE850F-AE83-4C3F-A64D-8B67DEF33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22" name="Freeform 5">
              <a:extLst>
                <a:ext uri="{FF2B5EF4-FFF2-40B4-BE49-F238E27FC236}">
                  <a16:creationId xmlns:a16="http://schemas.microsoft.com/office/drawing/2014/main" id="{1BC9603D-FE04-4520-8E50-7C75B9CA22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6">
              <a:extLst>
                <a:ext uri="{FF2B5EF4-FFF2-40B4-BE49-F238E27FC236}">
                  <a16:creationId xmlns:a16="http://schemas.microsoft.com/office/drawing/2014/main" id="{0A0E3407-9CB8-45DA-9F2E-5B81388C1D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7">
              <a:extLst>
                <a:ext uri="{FF2B5EF4-FFF2-40B4-BE49-F238E27FC236}">
                  <a16:creationId xmlns:a16="http://schemas.microsoft.com/office/drawing/2014/main" id="{091A4076-E94C-4E3A-BDAF-3D51C167CE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8">
              <a:extLst>
                <a:ext uri="{FF2B5EF4-FFF2-40B4-BE49-F238E27FC236}">
                  <a16:creationId xmlns:a16="http://schemas.microsoft.com/office/drawing/2014/main" id="{257CB374-17D4-4D8A-8F6A-D79BAE50EB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9">
              <a:extLst>
                <a:ext uri="{FF2B5EF4-FFF2-40B4-BE49-F238E27FC236}">
                  <a16:creationId xmlns:a16="http://schemas.microsoft.com/office/drawing/2014/main" id="{6CAD8AE5-485A-40A6-9A10-B2D46F293A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0">
              <a:extLst>
                <a:ext uri="{FF2B5EF4-FFF2-40B4-BE49-F238E27FC236}">
                  <a16:creationId xmlns:a16="http://schemas.microsoft.com/office/drawing/2014/main" id="{1A323CDF-8C44-4003-8C7E-56DA0652ED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1">
              <a:extLst>
                <a:ext uri="{FF2B5EF4-FFF2-40B4-BE49-F238E27FC236}">
                  <a16:creationId xmlns:a16="http://schemas.microsoft.com/office/drawing/2014/main" id="{588FAE68-2618-4A05-9619-5B0476CF8B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2">
              <a:extLst>
                <a:ext uri="{FF2B5EF4-FFF2-40B4-BE49-F238E27FC236}">
                  <a16:creationId xmlns:a16="http://schemas.microsoft.com/office/drawing/2014/main" id="{8BD498FC-EB33-41D8-844F-F8B658B14E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3">
              <a:extLst>
                <a:ext uri="{FF2B5EF4-FFF2-40B4-BE49-F238E27FC236}">
                  <a16:creationId xmlns:a16="http://schemas.microsoft.com/office/drawing/2014/main" id="{2E631E6C-DAC5-4239-818A-AA7E4D372C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4">
              <a:extLst>
                <a:ext uri="{FF2B5EF4-FFF2-40B4-BE49-F238E27FC236}">
                  <a16:creationId xmlns:a16="http://schemas.microsoft.com/office/drawing/2014/main" id="{9AF25E18-21FA-4C72-BFBA-6970C2299A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5">
              <a:extLst>
                <a:ext uri="{FF2B5EF4-FFF2-40B4-BE49-F238E27FC236}">
                  <a16:creationId xmlns:a16="http://schemas.microsoft.com/office/drawing/2014/main" id="{FEFCA527-806C-494B-B0FA-BC2DCBB8AF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6">
              <a:extLst>
                <a:ext uri="{FF2B5EF4-FFF2-40B4-BE49-F238E27FC236}">
                  <a16:creationId xmlns:a16="http://schemas.microsoft.com/office/drawing/2014/main" id="{1348858B-E257-4F55-824B-A4E0E12B2D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7">
              <a:extLst>
                <a:ext uri="{FF2B5EF4-FFF2-40B4-BE49-F238E27FC236}">
                  <a16:creationId xmlns:a16="http://schemas.microsoft.com/office/drawing/2014/main" id="{0328079F-5D7D-4C32-94FE-4746AABC90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18">
              <a:extLst>
                <a:ext uri="{FF2B5EF4-FFF2-40B4-BE49-F238E27FC236}">
                  <a16:creationId xmlns:a16="http://schemas.microsoft.com/office/drawing/2014/main" id="{936F7460-760A-4C69-B444-66970423A6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9">
              <a:extLst>
                <a:ext uri="{FF2B5EF4-FFF2-40B4-BE49-F238E27FC236}">
                  <a16:creationId xmlns:a16="http://schemas.microsoft.com/office/drawing/2014/main" id="{046A42DA-07A5-4FC4-9A8E-E7803145E8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20">
              <a:extLst>
                <a:ext uri="{FF2B5EF4-FFF2-40B4-BE49-F238E27FC236}">
                  <a16:creationId xmlns:a16="http://schemas.microsoft.com/office/drawing/2014/main" id="{EAD3D7E7-545F-40E9-9CDA-83D9F4E4BF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21">
              <a:extLst>
                <a:ext uri="{FF2B5EF4-FFF2-40B4-BE49-F238E27FC236}">
                  <a16:creationId xmlns:a16="http://schemas.microsoft.com/office/drawing/2014/main" id="{A82941B0-23C5-480D-8374-A5427FDF03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22">
              <a:extLst>
                <a:ext uri="{FF2B5EF4-FFF2-40B4-BE49-F238E27FC236}">
                  <a16:creationId xmlns:a16="http://schemas.microsoft.com/office/drawing/2014/main" id="{E25E04FF-BCA7-48D1-B958-C35D3E94E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23">
              <a:extLst>
                <a:ext uri="{FF2B5EF4-FFF2-40B4-BE49-F238E27FC236}">
                  <a16:creationId xmlns:a16="http://schemas.microsoft.com/office/drawing/2014/main" id="{A7E8EF9C-5522-451C-8CB5-0575E24523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2" name="Group 41">
            <a:extLst>
              <a:ext uri="{FF2B5EF4-FFF2-40B4-BE49-F238E27FC236}">
                <a16:creationId xmlns:a16="http://schemas.microsoft.com/office/drawing/2014/main" id="{C7D119FF-606C-4006-A3CB-C83426DCA1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58942" y="3893141"/>
            <a:ext cx="5648782" cy="1771275"/>
            <a:chOff x="3258942" y="3893141"/>
            <a:chExt cx="5648782" cy="1771275"/>
          </a:xfrm>
        </p:grpSpPr>
        <p:sp>
          <p:nvSpPr>
            <p:cNvPr id="43" name="Isosceles Triangle 39">
              <a:extLst>
                <a:ext uri="{FF2B5EF4-FFF2-40B4-BE49-F238E27FC236}">
                  <a16:creationId xmlns:a16="http://schemas.microsoft.com/office/drawing/2014/main" id="{C910710A-4E31-4871-8A01-586AC5FC0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1437FA2-C275-4241-AD89-34B44DE74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58942" y="3893141"/>
              <a:ext cx="5648782"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ítulo 1"/>
          <p:cNvSpPr>
            <a:spLocks noGrp="1"/>
          </p:cNvSpPr>
          <p:nvPr>
            <p:ph type="ctrTitle"/>
          </p:nvPr>
        </p:nvSpPr>
        <p:spPr>
          <a:xfrm>
            <a:off x="3341238" y="3980237"/>
            <a:ext cx="5495069" cy="727748"/>
          </a:xfrm>
        </p:spPr>
        <p:txBody>
          <a:bodyPr>
            <a:normAutofit/>
          </a:bodyPr>
          <a:lstStyle/>
          <a:p>
            <a:r>
              <a:rPr lang="es-CO" sz="4000" b="1">
                <a:solidFill>
                  <a:srgbClr val="FFFFFF"/>
                </a:solidFill>
              </a:rPr>
              <a:t>¿Qué es Lectura Crítica?</a:t>
            </a:r>
          </a:p>
        </p:txBody>
      </p:sp>
      <p:sp>
        <p:nvSpPr>
          <p:cNvPr id="46" name="Rectangle 45">
            <a:extLst>
              <a:ext uri="{FF2B5EF4-FFF2-40B4-BE49-F238E27FC236}">
                <a16:creationId xmlns:a16="http://schemas.microsoft.com/office/drawing/2014/main" id="{BC72E954-3173-4229-93A2-B05A46E09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58942" y="1177047"/>
            <a:ext cx="5648782" cy="2623954"/>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a:extLst>
              <a:ext uri="{FF2B5EF4-FFF2-40B4-BE49-F238E27FC236}">
                <a16:creationId xmlns:a16="http://schemas.microsoft.com/office/drawing/2014/main" id="{3EE8C96B-A4E7-4542-A19A-5B08D78EFC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9117" y="1344133"/>
            <a:ext cx="3117494" cy="2289685"/>
          </a:xfrm>
          <a:prstGeom prst="rect">
            <a:avLst/>
          </a:prstGeom>
          <a:ln w="12700">
            <a:noFill/>
          </a:ln>
        </p:spPr>
      </p:pic>
    </p:spTree>
    <p:extLst>
      <p:ext uri="{BB962C8B-B14F-4D97-AF65-F5344CB8AC3E}">
        <p14:creationId xmlns:p14="http://schemas.microsoft.com/office/powerpoint/2010/main" val="1823395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4377" y="231354"/>
            <a:ext cx="11657907" cy="3785652"/>
          </a:xfrm>
          <a:prstGeom prst="rect">
            <a:avLst/>
          </a:prstGeom>
        </p:spPr>
        <p:txBody>
          <a:bodyPr wrap="square">
            <a:spAutoFit/>
          </a:bodyPr>
          <a:lstStyle/>
          <a:p>
            <a:r>
              <a:rPr lang="es-ES" sz="4000" b="1" dirty="0"/>
              <a:t>6. La lectura trata acerca de:</a:t>
            </a:r>
            <a:br>
              <a:rPr lang="es-ES" sz="4000" dirty="0"/>
            </a:br>
            <a:r>
              <a:rPr lang="es-ES" sz="4000" dirty="0"/>
              <a:t>A) los antecedentes del dogmatismo</a:t>
            </a:r>
            <a:br>
              <a:rPr lang="es-ES" sz="4000" dirty="0"/>
            </a:br>
            <a:r>
              <a:rPr lang="es-ES" sz="4000" dirty="0"/>
              <a:t>B) las supersticiones populares</a:t>
            </a:r>
            <a:br>
              <a:rPr lang="es-ES" sz="4000" dirty="0"/>
            </a:br>
            <a:r>
              <a:rPr lang="es-ES" sz="4000" dirty="0"/>
              <a:t>C) la </a:t>
            </a:r>
            <a:r>
              <a:rPr lang="es-ES" sz="4000" dirty="0" err="1"/>
              <a:t>dogmatización</a:t>
            </a:r>
            <a:r>
              <a:rPr lang="es-ES" sz="4000" dirty="0"/>
              <a:t> en filosofía</a:t>
            </a:r>
            <a:br>
              <a:rPr lang="es-ES" sz="4000" dirty="0"/>
            </a:br>
            <a:r>
              <a:rPr lang="es-ES" sz="4000" dirty="0"/>
              <a:t>D) la superstición del alma</a:t>
            </a:r>
            <a:br>
              <a:rPr lang="es-ES" sz="4000" dirty="0"/>
            </a:br>
            <a:r>
              <a:rPr lang="es-ES" sz="4000" dirty="0"/>
              <a:t>E) una crítica a la filosofía</a:t>
            </a:r>
            <a:endParaRPr lang="es-CO" sz="4000" dirty="0">
              <a:solidFill>
                <a:schemeClr val="accent5">
                  <a:lumMod val="75000"/>
                </a:schemeClr>
              </a:solidFill>
            </a:endParaRPr>
          </a:p>
        </p:txBody>
      </p:sp>
      <p:sp>
        <p:nvSpPr>
          <p:cNvPr id="3" name="Rectángulo 2"/>
          <p:cNvSpPr/>
          <p:nvPr/>
        </p:nvSpPr>
        <p:spPr>
          <a:xfrm>
            <a:off x="0" y="6537276"/>
            <a:ext cx="7819053" cy="276999"/>
          </a:xfrm>
          <a:prstGeom prst="rect">
            <a:avLst/>
          </a:prstGeom>
        </p:spPr>
        <p:txBody>
          <a:bodyPr wrap="square">
            <a:spAutoFit/>
          </a:bodyPr>
          <a:lstStyle/>
          <a:p>
            <a:r>
              <a:rPr lang="es-CO" sz="1200" dirty="0"/>
              <a:t>Tomado de: </a:t>
            </a:r>
            <a:r>
              <a:rPr lang="es-CO" sz="1200" dirty="0">
                <a:hlinkClick r:id="rId2"/>
              </a:rPr>
              <a:t>http://razonamiento-verbal1.blogspot.com/2013/04/comprension-de-lectura-ejercicios_2683.html</a:t>
            </a:r>
            <a:endParaRPr lang="es-CO" sz="1200" dirty="0"/>
          </a:p>
        </p:txBody>
      </p:sp>
    </p:spTree>
    <p:extLst>
      <p:ext uri="{BB962C8B-B14F-4D97-AF65-F5344CB8AC3E}">
        <p14:creationId xmlns:p14="http://schemas.microsoft.com/office/powerpoint/2010/main" val="665411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4377" y="231354"/>
            <a:ext cx="11657907" cy="5232202"/>
          </a:xfrm>
          <a:prstGeom prst="rect">
            <a:avLst/>
          </a:prstGeom>
        </p:spPr>
        <p:txBody>
          <a:bodyPr wrap="square">
            <a:spAutoFit/>
          </a:bodyPr>
          <a:lstStyle/>
          <a:p>
            <a:r>
              <a:rPr lang="es-ES" sz="4000" b="1" dirty="0"/>
              <a:t>6. La lectura trata acerca de:</a:t>
            </a:r>
            <a:br>
              <a:rPr lang="es-ES" sz="4000" dirty="0"/>
            </a:br>
            <a:r>
              <a:rPr lang="es-ES" sz="4000" dirty="0"/>
              <a:t>A) los antecedentes del dogmatismo</a:t>
            </a:r>
            <a:br>
              <a:rPr lang="es-ES" sz="4000" dirty="0"/>
            </a:br>
            <a:r>
              <a:rPr lang="es-ES" sz="4000" dirty="0"/>
              <a:t>B) las supersticiones populares</a:t>
            </a:r>
            <a:br>
              <a:rPr lang="es-ES" sz="4000" dirty="0"/>
            </a:br>
            <a:r>
              <a:rPr lang="es-ES" sz="4000" dirty="0">
                <a:solidFill>
                  <a:srgbClr val="C00000"/>
                </a:solidFill>
              </a:rPr>
              <a:t>C) la </a:t>
            </a:r>
            <a:r>
              <a:rPr lang="es-ES" sz="4000" dirty="0" err="1">
                <a:solidFill>
                  <a:srgbClr val="C00000"/>
                </a:solidFill>
              </a:rPr>
              <a:t>dogmatización</a:t>
            </a:r>
            <a:r>
              <a:rPr lang="es-ES" sz="4000" dirty="0">
                <a:solidFill>
                  <a:srgbClr val="C00000"/>
                </a:solidFill>
              </a:rPr>
              <a:t> en filosofía</a:t>
            </a:r>
            <a:br>
              <a:rPr lang="es-ES" sz="4000" dirty="0">
                <a:solidFill>
                  <a:srgbClr val="C00000"/>
                </a:solidFill>
              </a:rPr>
            </a:br>
            <a:r>
              <a:rPr lang="es-ES" sz="4000" dirty="0"/>
              <a:t>D) la superstición del alma</a:t>
            </a:r>
            <a:br>
              <a:rPr lang="es-ES" sz="4000" dirty="0"/>
            </a:br>
            <a:r>
              <a:rPr lang="es-ES" sz="4000" dirty="0"/>
              <a:t>E) una crítica a la filosofía</a:t>
            </a:r>
            <a:br>
              <a:rPr lang="es-ES" sz="4000" dirty="0"/>
            </a:br>
            <a:r>
              <a:rPr lang="es-ES" b="1" dirty="0"/>
              <a:t>Solución: </a:t>
            </a:r>
            <a:r>
              <a:rPr lang="es-ES" dirty="0"/>
              <a:t>La lectura trata acerca </a:t>
            </a:r>
            <a:r>
              <a:rPr lang="es-ES" dirty="0">
                <a:solidFill>
                  <a:srgbClr val="C00000"/>
                </a:solidFill>
              </a:rPr>
              <a:t>de </a:t>
            </a:r>
            <a:r>
              <a:rPr lang="es-ES" b="1" dirty="0">
                <a:solidFill>
                  <a:srgbClr val="C00000"/>
                </a:solidFill>
              </a:rPr>
              <a:t>la </a:t>
            </a:r>
            <a:r>
              <a:rPr lang="es-ES" b="1" dirty="0" err="1">
                <a:solidFill>
                  <a:srgbClr val="C00000"/>
                </a:solidFill>
              </a:rPr>
              <a:t>dogmatización</a:t>
            </a:r>
            <a:r>
              <a:rPr lang="es-ES" b="1" dirty="0">
                <a:solidFill>
                  <a:srgbClr val="C00000"/>
                </a:solidFill>
              </a:rPr>
              <a:t> en filosofía</a:t>
            </a:r>
            <a:r>
              <a:rPr lang="es-ES" dirty="0"/>
              <a:t>. Desde las primeras líneas el autor va definiendo el terna de su discurso. Habla de lo positivo que puede aparentar la postura de los filósofos dogmáticos, cuando en realidad su actitud acaso sólo se sustente en una superstición del yo, demasiado personal y humana. </a:t>
            </a:r>
            <a:r>
              <a:rPr lang="es-ES" dirty="0" err="1">
                <a:solidFill>
                  <a:srgbClr val="C00000"/>
                </a:solidFill>
              </a:rPr>
              <a:t>Rpta</a:t>
            </a:r>
            <a:r>
              <a:rPr lang="es-ES" dirty="0">
                <a:solidFill>
                  <a:srgbClr val="C00000"/>
                </a:solidFill>
              </a:rPr>
              <a:t>. (C)</a:t>
            </a:r>
            <a:br>
              <a:rPr lang="es-ES" sz="4000" dirty="0"/>
            </a:br>
            <a:endParaRPr lang="es-CO" sz="4000" dirty="0">
              <a:solidFill>
                <a:schemeClr val="accent5">
                  <a:lumMod val="75000"/>
                </a:schemeClr>
              </a:solidFill>
            </a:endParaRPr>
          </a:p>
        </p:txBody>
      </p:sp>
      <p:sp>
        <p:nvSpPr>
          <p:cNvPr id="3" name="Rectángulo 2"/>
          <p:cNvSpPr/>
          <p:nvPr/>
        </p:nvSpPr>
        <p:spPr>
          <a:xfrm>
            <a:off x="0" y="6537276"/>
            <a:ext cx="7819053" cy="276999"/>
          </a:xfrm>
          <a:prstGeom prst="rect">
            <a:avLst/>
          </a:prstGeom>
        </p:spPr>
        <p:txBody>
          <a:bodyPr wrap="square">
            <a:spAutoFit/>
          </a:bodyPr>
          <a:lstStyle/>
          <a:p>
            <a:r>
              <a:rPr lang="es-CO" sz="1200" dirty="0"/>
              <a:t>Tomado de: </a:t>
            </a:r>
            <a:r>
              <a:rPr lang="es-CO" sz="1200" dirty="0">
                <a:hlinkClick r:id="rId2"/>
              </a:rPr>
              <a:t>http://razonamiento-verbal1.blogspot.com/2013/04/comprension-de-lectura-ejercicios_2683.html</a:t>
            </a:r>
            <a:endParaRPr lang="es-CO" sz="1200" dirty="0"/>
          </a:p>
        </p:txBody>
      </p:sp>
    </p:spTree>
    <p:extLst>
      <p:ext uri="{BB962C8B-B14F-4D97-AF65-F5344CB8AC3E}">
        <p14:creationId xmlns:p14="http://schemas.microsoft.com/office/powerpoint/2010/main" val="2828917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4377" y="231354"/>
            <a:ext cx="11657907" cy="4401205"/>
          </a:xfrm>
          <a:prstGeom prst="rect">
            <a:avLst/>
          </a:prstGeom>
        </p:spPr>
        <p:txBody>
          <a:bodyPr wrap="square">
            <a:spAutoFit/>
          </a:bodyPr>
          <a:lstStyle/>
          <a:p>
            <a:r>
              <a:rPr lang="es-ES" sz="4000" b="1" dirty="0"/>
              <a:t>7. ¿A qué se refiere el autor cuando habla de "qué es lo que"?</a:t>
            </a:r>
            <a:br>
              <a:rPr lang="es-ES" sz="4000" dirty="0"/>
            </a:br>
            <a:r>
              <a:rPr lang="es-ES" sz="4000" dirty="0"/>
              <a:t>A) Expresa la intencionalidad de un comentario</a:t>
            </a:r>
            <a:br>
              <a:rPr lang="es-ES" sz="4000" dirty="0"/>
            </a:br>
            <a:r>
              <a:rPr lang="es-ES" sz="4000" dirty="0"/>
              <a:t>B) Sólo es una frase crítica y enfática</a:t>
            </a:r>
            <a:br>
              <a:rPr lang="es-ES" sz="4000" dirty="0"/>
            </a:br>
            <a:r>
              <a:rPr lang="es-ES" sz="4000" dirty="0"/>
              <a:t>C) Representa un porqué, una causa</a:t>
            </a:r>
            <a:br>
              <a:rPr lang="es-ES" sz="4000" dirty="0"/>
            </a:br>
            <a:r>
              <a:rPr lang="es-ES" sz="4000" dirty="0"/>
              <a:t>D) Es una duda aún no disipada</a:t>
            </a:r>
            <a:br>
              <a:rPr lang="es-ES" sz="4000" dirty="0"/>
            </a:br>
            <a:r>
              <a:rPr lang="es-ES" sz="4000" dirty="0"/>
              <a:t>E) Es una pregunta a modo de reflexión</a:t>
            </a:r>
            <a:endParaRPr lang="es-CO" sz="4000" dirty="0">
              <a:solidFill>
                <a:schemeClr val="accent5">
                  <a:lumMod val="75000"/>
                </a:schemeClr>
              </a:solidFill>
            </a:endParaRPr>
          </a:p>
        </p:txBody>
      </p:sp>
      <p:sp>
        <p:nvSpPr>
          <p:cNvPr id="3" name="Rectángulo 2"/>
          <p:cNvSpPr/>
          <p:nvPr/>
        </p:nvSpPr>
        <p:spPr>
          <a:xfrm>
            <a:off x="0" y="6537276"/>
            <a:ext cx="7819053" cy="276999"/>
          </a:xfrm>
          <a:prstGeom prst="rect">
            <a:avLst/>
          </a:prstGeom>
        </p:spPr>
        <p:txBody>
          <a:bodyPr wrap="square">
            <a:spAutoFit/>
          </a:bodyPr>
          <a:lstStyle/>
          <a:p>
            <a:r>
              <a:rPr lang="es-CO" sz="1200" dirty="0"/>
              <a:t>Tomado de: </a:t>
            </a:r>
            <a:r>
              <a:rPr lang="es-CO" sz="1200" dirty="0">
                <a:hlinkClick r:id="rId2"/>
              </a:rPr>
              <a:t>http://razonamiento-verbal1.blogspot.com/2013/04/comprension-de-lectura-ejercicios_2683.html</a:t>
            </a:r>
            <a:endParaRPr lang="es-CO" sz="1200" dirty="0"/>
          </a:p>
        </p:txBody>
      </p:sp>
    </p:spTree>
    <p:extLst>
      <p:ext uri="{BB962C8B-B14F-4D97-AF65-F5344CB8AC3E}">
        <p14:creationId xmlns:p14="http://schemas.microsoft.com/office/powerpoint/2010/main" val="805519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4377" y="231354"/>
            <a:ext cx="11657907" cy="5847755"/>
          </a:xfrm>
          <a:prstGeom prst="rect">
            <a:avLst/>
          </a:prstGeom>
        </p:spPr>
        <p:txBody>
          <a:bodyPr wrap="square">
            <a:spAutoFit/>
          </a:bodyPr>
          <a:lstStyle/>
          <a:p>
            <a:r>
              <a:rPr lang="es-ES" sz="4000" b="1" dirty="0"/>
              <a:t>7. ¿A qué se refiere el autor cuando habla de "qué es lo que"?</a:t>
            </a:r>
            <a:br>
              <a:rPr lang="es-ES" sz="4000" dirty="0"/>
            </a:br>
            <a:r>
              <a:rPr lang="es-ES" sz="4000" dirty="0"/>
              <a:t>A) Expresa la intencionalidad de un comentario</a:t>
            </a:r>
            <a:br>
              <a:rPr lang="es-ES" sz="4000" dirty="0"/>
            </a:br>
            <a:r>
              <a:rPr lang="es-ES" sz="4000" dirty="0"/>
              <a:t>B) Sólo es una frase crítica y enfática</a:t>
            </a:r>
            <a:br>
              <a:rPr lang="es-ES" sz="4000" dirty="0"/>
            </a:br>
            <a:r>
              <a:rPr lang="es-ES" sz="4000" dirty="0">
                <a:solidFill>
                  <a:srgbClr val="C00000"/>
                </a:solidFill>
              </a:rPr>
              <a:t>C) Representa un porqué, una causa</a:t>
            </a:r>
            <a:br>
              <a:rPr lang="es-ES" sz="4000" dirty="0"/>
            </a:br>
            <a:r>
              <a:rPr lang="es-ES" sz="4000" dirty="0"/>
              <a:t>D) Es una duda aún no disipada</a:t>
            </a:r>
            <a:br>
              <a:rPr lang="es-ES" sz="4000" dirty="0"/>
            </a:br>
            <a:r>
              <a:rPr lang="es-ES" sz="4000" dirty="0"/>
              <a:t>E) Es una pregunta a modo de reflexión</a:t>
            </a:r>
            <a:br>
              <a:rPr lang="es-ES" sz="4000" dirty="0"/>
            </a:br>
            <a:r>
              <a:rPr lang="es-ES" b="1" dirty="0"/>
              <a:t>Solución: </a:t>
            </a:r>
            <a:r>
              <a:rPr lang="es-ES" dirty="0"/>
              <a:t>¿A qué se refiere el autor cuando habla de "qué es lo que"? </a:t>
            </a:r>
            <a:r>
              <a:rPr lang="es-ES" b="1" dirty="0">
                <a:solidFill>
                  <a:srgbClr val="C00000"/>
                </a:solidFill>
              </a:rPr>
              <a:t>Representa un porqué, una causa.</a:t>
            </a:r>
            <a:r>
              <a:rPr lang="es-ES" dirty="0">
                <a:solidFill>
                  <a:srgbClr val="C00000"/>
                </a:solidFill>
              </a:rPr>
              <a:t> </a:t>
            </a:r>
            <a:r>
              <a:rPr lang="es-ES" dirty="0"/>
              <a:t>El autor afirma que pronto se comprenderá la razón, el argumento que ha sido suficiente para constituir la postura dogmática en filosofía. Entonces, lo que se busca es precisamente un porqué, una causa que explique aquella obra. </a:t>
            </a:r>
            <a:r>
              <a:rPr lang="es-ES" dirty="0" err="1">
                <a:solidFill>
                  <a:srgbClr val="C00000"/>
                </a:solidFill>
              </a:rPr>
              <a:t>Rpta</a:t>
            </a:r>
            <a:r>
              <a:rPr lang="es-ES" dirty="0">
                <a:solidFill>
                  <a:srgbClr val="C00000"/>
                </a:solidFill>
              </a:rPr>
              <a:t>. (C)</a:t>
            </a:r>
            <a:br>
              <a:rPr lang="es-ES" sz="4000" dirty="0">
                <a:solidFill>
                  <a:srgbClr val="C00000"/>
                </a:solidFill>
              </a:rPr>
            </a:br>
            <a:endParaRPr lang="es-CO" sz="4000" dirty="0">
              <a:solidFill>
                <a:srgbClr val="C00000"/>
              </a:solidFill>
            </a:endParaRPr>
          </a:p>
        </p:txBody>
      </p:sp>
      <p:sp>
        <p:nvSpPr>
          <p:cNvPr id="3" name="Rectángulo 2"/>
          <p:cNvSpPr/>
          <p:nvPr/>
        </p:nvSpPr>
        <p:spPr>
          <a:xfrm>
            <a:off x="0" y="6537276"/>
            <a:ext cx="7819053" cy="276999"/>
          </a:xfrm>
          <a:prstGeom prst="rect">
            <a:avLst/>
          </a:prstGeom>
        </p:spPr>
        <p:txBody>
          <a:bodyPr wrap="square">
            <a:spAutoFit/>
          </a:bodyPr>
          <a:lstStyle/>
          <a:p>
            <a:r>
              <a:rPr lang="es-CO" sz="1200" dirty="0"/>
              <a:t>Tomado de: </a:t>
            </a:r>
            <a:r>
              <a:rPr lang="es-CO" sz="1200" dirty="0">
                <a:hlinkClick r:id="rId2"/>
              </a:rPr>
              <a:t>http://razonamiento-verbal1.blogspot.com/2013/04/comprension-de-lectura-ejercicios_2683.html</a:t>
            </a:r>
            <a:endParaRPr lang="es-CO" sz="1200" dirty="0"/>
          </a:p>
        </p:txBody>
      </p:sp>
    </p:spTree>
    <p:extLst>
      <p:ext uri="{BB962C8B-B14F-4D97-AF65-F5344CB8AC3E}">
        <p14:creationId xmlns:p14="http://schemas.microsoft.com/office/powerpoint/2010/main" val="1619103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4377" y="231354"/>
            <a:ext cx="11657907" cy="4401205"/>
          </a:xfrm>
          <a:prstGeom prst="rect">
            <a:avLst/>
          </a:prstGeom>
        </p:spPr>
        <p:txBody>
          <a:bodyPr wrap="square">
            <a:spAutoFit/>
          </a:bodyPr>
          <a:lstStyle/>
          <a:p>
            <a:r>
              <a:rPr lang="es-ES" sz="4000" b="1" dirty="0"/>
              <a:t>8. Una forma originaria de dogmatismo en filosofía sería:</a:t>
            </a:r>
            <a:br>
              <a:rPr lang="es-ES" sz="4000" dirty="0"/>
            </a:br>
            <a:r>
              <a:rPr lang="es-ES" sz="4000" dirty="0"/>
              <a:t>A) los pensamientos inmemoriales</a:t>
            </a:r>
            <a:br>
              <a:rPr lang="es-ES" sz="4000" dirty="0"/>
            </a:br>
            <a:r>
              <a:rPr lang="es-ES" sz="4000" dirty="0"/>
              <a:t>B) las generalizaciones prudentes</a:t>
            </a:r>
            <a:br>
              <a:rPr lang="es-ES" sz="4000" dirty="0"/>
            </a:br>
            <a:r>
              <a:rPr lang="es-ES" sz="4000" dirty="0"/>
              <a:t>C) la superstición del alma</a:t>
            </a:r>
            <a:br>
              <a:rPr lang="es-ES" sz="4000" dirty="0"/>
            </a:br>
            <a:r>
              <a:rPr lang="es-ES" sz="4000" dirty="0"/>
              <a:t>D) la gramática tradicional</a:t>
            </a:r>
            <a:br>
              <a:rPr lang="es-ES" sz="4000" dirty="0"/>
            </a:br>
            <a:r>
              <a:rPr lang="es-ES" sz="4000" dirty="0"/>
              <a:t>E) la creencia popular</a:t>
            </a:r>
            <a:endParaRPr lang="es-CO" sz="4000" dirty="0">
              <a:solidFill>
                <a:schemeClr val="accent5">
                  <a:lumMod val="75000"/>
                </a:schemeClr>
              </a:solidFill>
            </a:endParaRPr>
          </a:p>
        </p:txBody>
      </p:sp>
      <p:sp>
        <p:nvSpPr>
          <p:cNvPr id="3" name="Rectángulo 2"/>
          <p:cNvSpPr/>
          <p:nvPr/>
        </p:nvSpPr>
        <p:spPr>
          <a:xfrm>
            <a:off x="0" y="6537276"/>
            <a:ext cx="7819053" cy="276999"/>
          </a:xfrm>
          <a:prstGeom prst="rect">
            <a:avLst/>
          </a:prstGeom>
        </p:spPr>
        <p:txBody>
          <a:bodyPr wrap="square">
            <a:spAutoFit/>
          </a:bodyPr>
          <a:lstStyle/>
          <a:p>
            <a:r>
              <a:rPr lang="es-CO" sz="1200" dirty="0"/>
              <a:t>Tomado de: </a:t>
            </a:r>
            <a:r>
              <a:rPr lang="es-CO" sz="1200" dirty="0">
                <a:hlinkClick r:id="rId2"/>
              </a:rPr>
              <a:t>http://razonamiento-verbal1.blogspot.com/2013/04/comprension-de-lectura-ejercicios_2683.html</a:t>
            </a:r>
            <a:endParaRPr lang="es-CO" sz="1200" dirty="0"/>
          </a:p>
        </p:txBody>
      </p:sp>
    </p:spTree>
    <p:extLst>
      <p:ext uri="{BB962C8B-B14F-4D97-AF65-F5344CB8AC3E}">
        <p14:creationId xmlns:p14="http://schemas.microsoft.com/office/powerpoint/2010/main" val="944804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4377" y="231354"/>
            <a:ext cx="11657907" cy="5232202"/>
          </a:xfrm>
          <a:prstGeom prst="rect">
            <a:avLst/>
          </a:prstGeom>
        </p:spPr>
        <p:txBody>
          <a:bodyPr wrap="square">
            <a:spAutoFit/>
          </a:bodyPr>
          <a:lstStyle/>
          <a:p>
            <a:r>
              <a:rPr lang="es-ES" sz="4000" b="1" dirty="0"/>
              <a:t>8. Una forma originaria de dogmatismo en filosofía sería:</a:t>
            </a:r>
            <a:br>
              <a:rPr lang="es-ES" sz="4000" dirty="0"/>
            </a:br>
            <a:r>
              <a:rPr lang="es-ES" sz="4000" dirty="0"/>
              <a:t>A) los pensamientos inmemoriales</a:t>
            </a:r>
            <a:br>
              <a:rPr lang="es-ES" sz="4000" dirty="0"/>
            </a:br>
            <a:r>
              <a:rPr lang="es-ES" sz="4000" dirty="0"/>
              <a:t>B) las generalizaciones prudentes</a:t>
            </a:r>
            <a:br>
              <a:rPr lang="es-ES" sz="4000" dirty="0"/>
            </a:br>
            <a:r>
              <a:rPr lang="es-ES" sz="4000" dirty="0">
                <a:solidFill>
                  <a:srgbClr val="C00000"/>
                </a:solidFill>
              </a:rPr>
              <a:t>C) la superstición del alma</a:t>
            </a:r>
            <a:br>
              <a:rPr lang="es-ES" sz="4000" dirty="0"/>
            </a:br>
            <a:r>
              <a:rPr lang="es-ES" sz="4000" dirty="0"/>
              <a:t>D) la gramática tradicional</a:t>
            </a:r>
            <a:br>
              <a:rPr lang="es-ES" sz="4000" dirty="0"/>
            </a:br>
            <a:r>
              <a:rPr lang="es-ES" sz="4000" dirty="0"/>
              <a:t>E) la creencia popular</a:t>
            </a:r>
            <a:br>
              <a:rPr lang="es-ES" sz="4000" dirty="0"/>
            </a:br>
            <a:r>
              <a:rPr lang="es-ES" b="1" dirty="0"/>
              <a:t>Solución: </a:t>
            </a:r>
            <a:r>
              <a:rPr lang="es-ES" dirty="0"/>
              <a:t>Una forma originaria de dogmatismo en filosofía </a:t>
            </a:r>
            <a:r>
              <a:rPr lang="es-ES" b="1" dirty="0">
                <a:solidFill>
                  <a:srgbClr val="C00000"/>
                </a:solidFill>
              </a:rPr>
              <a:t>sería la superstición del alma</a:t>
            </a:r>
            <a:r>
              <a:rPr lang="es-ES" b="1" dirty="0"/>
              <a:t>.</a:t>
            </a:r>
            <a:r>
              <a:rPr lang="es-ES" dirty="0"/>
              <a:t> En el texto, Nietzsche afirma que la postura dogmática en filosofía es sólo una superstición que tiene como antecedentes originales las diversas supersticiones del yo, entre las cuales figuraba en épocas primitiva; la superstición del alma. </a:t>
            </a:r>
            <a:r>
              <a:rPr lang="es-ES" dirty="0" err="1">
                <a:solidFill>
                  <a:srgbClr val="C00000"/>
                </a:solidFill>
              </a:rPr>
              <a:t>Rpta</a:t>
            </a:r>
            <a:r>
              <a:rPr lang="es-ES" dirty="0">
                <a:solidFill>
                  <a:srgbClr val="C00000"/>
                </a:solidFill>
              </a:rPr>
              <a:t>. (C)</a:t>
            </a:r>
            <a:endParaRPr lang="es-CO" sz="4000" dirty="0">
              <a:solidFill>
                <a:schemeClr val="accent5">
                  <a:lumMod val="75000"/>
                </a:schemeClr>
              </a:solidFill>
            </a:endParaRPr>
          </a:p>
        </p:txBody>
      </p:sp>
      <p:sp>
        <p:nvSpPr>
          <p:cNvPr id="3" name="Rectángulo 2"/>
          <p:cNvSpPr/>
          <p:nvPr/>
        </p:nvSpPr>
        <p:spPr>
          <a:xfrm>
            <a:off x="0" y="6537276"/>
            <a:ext cx="7819053" cy="276999"/>
          </a:xfrm>
          <a:prstGeom prst="rect">
            <a:avLst/>
          </a:prstGeom>
        </p:spPr>
        <p:txBody>
          <a:bodyPr wrap="square">
            <a:spAutoFit/>
          </a:bodyPr>
          <a:lstStyle/>
          <a:p>
            <a:r>
              <a:rPr lang="es-CO" sz="1200" dirty="0"/>
              <a:t>Tomado de: </a:t>
            </a:r>
            <a:r>
              <a:rPr lang="es-CO" sz="1200" dirty="0">
                <a:hlinkClick r:id="rId2"/>
              </a:rPr>
              <a:t>http://razonamiento-verbal1.blogspot.com/2013/04/comprension-de-lectura-ejercicios_2683.html</a:t>
            </a:r>
            <a:endParaRPr lang="es-CO" sz="1200" dirty="0"/>
          </a:p>
        </p:txBody>
      </p:sp>
    </p:spTree>
    <p:extLst>
      <p:ext uri="{BB962C8B-B14F-4D97-AF65-F5344CB8AC3E}">
        <p14:creationId xmlns:p14="http://schemas.microsoft.com/office/powerpoint/2010/main" val="4242387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4377" y="231354"/>
            <a:ext cx="11657907" cy="3785652"/>
          </a:xfrm>
          <a:prstGeom prst="rect">
            <a:avLst/>
          </a:prstGeom>
        </p:spPr>
        <p:txBody>
          <a:bodyPr wrap="square">
            <a:spAutoFit/>
          </a:bodyPr>
          <a:lstStyle/>
          <a:p>
            <a:r>
              <a:rPr lang="es-ES" sz="4000" b="1" dirty="0"/>
              <a:t>9. "Un juego cualquiera de palabras" constituye:</a:t>
            </a:r>
            <a:br>
              <a:rPr lang="es-ES" sz="4000" dirty="0"/>
            </a:br>
            <a:r>
              <a:rPr lang="es-ES" sz="4000" dirty="0"/>
              <a:t>A) la superstición del alma</a:t>
            </a:r>
            <a:br>
              <a:rPr lang="es-ES" sz="4000" dirty="0"/>
            </a:br>
            <a:r>
              <a:rPr lang="es-ES" sz="4000" dirty="0"/>
              <a:t>B) un error propio de toda filosofía</a:t>
            </a:r>
            <a:br>
              <a:rPr lang="es-ES" sz="4000" dirty="0"/>
            </a:br>
            <a:r>
              <a:rPr lang="es-ES" sz="4000" dirty="0"/>
              <a:t>C) cualquier seducción gramatical</a:t>
            </a:r>
            <a:br>
              <a:rPr lang="es-ES" sz="4000" dirty="0"/>
            </a:br>
            <a:r>
              <a:rPr lang="es-ES" sz="4000" dirty="0"/>
              <a:t>D) una seducción gramatical</a:t>
            </a:r>
            <a:br>
              <a:rPr lang="es-ES" sz="4000" dirty="0"/>
            </a:br>
            <a:r>
              <a:rPr lang="es-ES" sz="4000" dirty="0"/>
              <a:t>E) el dogmatismo de ciertos filósofos</a:t>
            </a:r>
            <a:endParaRPr lang="es-CO" sz="4000" dirty="0">
              <a:solidFill>
                <a:schemeClr val="accent5">
                  <a:lumMod val="75000"/>
                </a:schemeClr>
              </a:solidFill>
            </a:endParaRPr>
          </a:p>
        </p:txBody>
      </p:sp>
      <p:sp>
        <p:nvSpPr>
          <p:cNvPr id="3" name="Rectángulo 2"/>
          <p:cNvSpPr/>
          <p:nvPr/>
        </p:nvSpPr>
        <p:spPr>
          <a:xfrm>
            <a:off x="0" y="6537276"/>
            <a:ext cx="7819053" cy="276999"/>
          </a:xfrm>
          <a:prstGeom prst="rect">
            <a:avLst/>
          </a:prstGeom>
        </p:spPr>
        <p:txBody>
          <a:bodyPr wrap="square">
            <a:spAutoFit/>
          </a:bodyPr>
          <a:lstStyle/>
          <a:p>
            <a:r>
              <a:rPr lang="es-CO" sz="1200" dirty="0"/>
              <a:t>Tomado de: </a:t>
            </a:r>
            <a:r>
              <a:rPr lang="es-CO" sz="1200" dirty="0">
                <a:hlinkClick r:id="rId2"/>
              </a:rPr>
              <a:t>http://razonamiento-verbal1.blogspot.com/2013/04/comprension-de-lectura-ejercicios_2683.html</a:t>
            </a:r>
            <a:endParaRPr lang="es-CO" sz="1200" dirty="0"/>
          </a:p>
        </p:txBody>
      </p:sp>
    </p:spTree>
    <p:extLst>
      <p:ext uri="{BB962C8B-B14F-4D97-AF65-F5344CB8AC3E}">
        <p14:creationId xmlns:p14="http://schemas.microsoft.com/office/powerpoint/2010/main" val="3081293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4377" y="231354"/>
            <a:ext cx="11657907" cy="4893647"/>
          </a:xfrm>
          <a:prstGeom prst="rect">
            <a:avLst/>
          </a:prstGeom>
        </p:spPr>
        <p:txBody>
          <a:bodyPr wrap="square">
            <a:spAutoFit/>
          </a:bodyPr>
          <a:lstStyle/>
          <a:p>
            <a:r>
              <a:rPr lang="es-ES" sz="4000" b="1" dirty="0"/>
              <a:t>9. "Un juego cualquiera de palabras" constituye:</a:t>
            </a:r>
            <a:br>
              <a:rPr lang="es-ES" sz="4000" dirty="0"/>
            </a:br>
            <a:r>
              <a:rPr lang="es-ES" sz="4000" dirty="0"/>
              <a:t>A) la superstición del alma</a:t>
            </a:r>
            <a:br>
              <a:rPr lang="es-ES" sz="4000" dirty="0"/>
            </a:br>
            <a:r>
              <a:rPr lang="es-ES" sz="4000" dirty="0"/>
              <a:t>B) un error propio de toda filosofía</a:t>
            </a:r>
            <a:br>
              <a:rPr lang="es-ES" sz="4000" dirty="0"/>
            </a:br>
            <a:r>
              <a:rPr lang="es-ES" sz="4000" dirty="0"/>
              <a:t>C) cualquier seducción gramatical</a:t>
            </a:r>
            <a:br>
              <a:rPr lang="es-ES" sz="4000" dirty="0"/>
            </a:br>
            <a:r>
              <a:rPr lang="es-ES" sz="4000" dirty="0"/>
              <a:t>D) una seducción gramatical</a:t>
            </a:r>
            <a:br>
              <a:rPr lang="es-ES" sz="4000" dirty="0"/>
            </a:br>
            <a:r>
              <a:rPr lang="es-ES" sz="4000" dirty="0">
                <a:solidFill>
                  <a:srgbClr val="C00000"/>
                </a:solidFill>
              </a:rPr>
              <a:t>E) el dogmatismo de ciertos filósofos</a:t>
            </a:r>
            <a:br>
              <a:rPr lang="es-ES" sz="4000" dirty="0"/>
            </a:br>
            <a:r>
              <a:rPr lang="es-ES" b="1" dirty="0"/>
              <a:t>Solución: </a:t>
            </a:r>
            <a:r>
              <a:rPr lang="es-ES" dirty="0"/>
              <a:t>"Un juego cualquiera de palabras" constituye </a:t>
            </a:r>
            <a:r>
              <a:rPr lang="es-ES" b="1" dirty="0">
                <a:solidFill>
                  <a:srgbClr val="C00000"/>
                </a:solidFill>
              </a:rPr>
              <a:t>el dogmatismo de ciertos filósofos</a:t>
            </a:r>
            <a:r>
              <a:rPr lang="es-ES" dirty="0"/>
              <a:t>. Según afirma Nietzsche, se puede interpretar de varias formas la postura dogmática en filosofía. Esta puede ser una superstición popular, una temeraria generalización de hechos muy reducidos, muy subjetivos, o simplemente una seducción de parte de la gramática. </a:t>
            </a:r>
            <a:r>
              <a:rPr lang="es-ES" dirty="0" err="1">
                <a:solidFill>
                  <a:srgbClr val="C00000"/>
                </a:solidFill>
              </a:rPr>
              <a:t>Rpta</a:t>
            </a:r>
            <a:r>
              <a:rPr lang="es-ES" dirty="0">
                <a:solidFill>
                  <a:srgbClr val="C00000"/>
                </a:solidFill>
              </a:rPr>
              <a:t>. (E)</a:t>
            </a:r>
            <a:endParaRPr lang="es-CO" sz="4000" dirty="0">
              <a:solidFill>
                <a:schemeClr val="accent5">
                  <a:lumMod val="75000"/>
                </a:schemeClr>
              </a:solidFill>
            </a:endParaRPr>
          </a:p>
        </p:txBody>
      </p:sp>
      <p:sp>
        <p:nvSpPr>
          <p:cNvPr id="3" name="Rectángulo 2"/>
          <p:cNvSpPr/>
          <p:nvPr/>
        </p:nvSpPr>
        <p:spPr>
          <a:xfrm>
            <a:off x="0" y="6537276"/>
            <a:ext cx="7819053" cy="276999"/>
          </a:xfrm>
          <a:prstGeom prst="rect">
            <a:avLst/>
          </a:prstGeom>
        </p:spPr>
        <p:txBody>
          <a:bodyPr wrap="square">
            <a:spAutoFit/>
          </a:bodyPr>
          <a:lstStyle/>
          <a:p>
            <a:r>
              <a:rPr lang="es-CO" sz="1200" dirty="0"/>
              <a:t>Tomado de: </a:t>
            </a:r>
            <a:r>
              <a:rPr lang="es-CO" sz="1200" dirty="0">
                <a:hlinkClick r:id="rId2"/>
              </a:rPr>
              <a:t>http://razonamiento-verbal1.blogspot.com/2013/04/comprension-de-lectura-ejercicios_2683.html</a:t>
            </a:r>
            <a:endParaRPr lang="es-CO" sz="1200" dirty="0"/>
          </a:p>
        </p:txBody>
      </p:sp>
    </p:spTree>
    <p:extLst>
      <p:ext uri="{BB962C8B-B14F-4D97-AF65-F5344CB8AC3E}">
        <p14:creationId xmlns:p14="http://schemas.microsoft.com/office/powerpoint/2010/main" val="4148859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4377" y="231354"/>
            <a:ext cx="11657907" cy="5632311"/>
          </a:xfrm>
          <a:prstGeom prst="rect">
            <a:avLst/>
          </a:prstGeom>
        </p:spPr>
        <p:txBody>
          <a:bodyPr wrap="square">
            <a:spAutoFit/>
          </a:bodyPr>
          <a:lstStyle/>
          <a:p>
            <a:r>
              <a:rPr lang="es-ES" sz="4000" b="1" dirty="0"/>
              <a:t>10. ¿Qué afirmación es </a:t>
            </a:r>
            <a:r>
              <a:rPr lang="es-ES" sz="4000" b="1" dirty="0">
                <a:solidFill>
                  <a:srgbClr val="C00000"/>
                </a:solidFill>
              </a:rPr>
              <a:t>incompatible</a:t>
            </a:r>
            <a:r>
              <a:rPr lang="es-ES" sz="4000" b="1" dirty="0"/>
              <a:t> respecto del dogmatizar en filosofía?</a:t>
            </a:r>
            <a:br>
              <a:rPr lang="es-ES" sz="4000" dirty="0"/>
            </a:br>
            <a:r>
              <a:rPr lang="es-ES" sz="4000" dirty="0"/>
              <a:t>A) El autor lo considera como una noble puerilidad</a:t>
            </a:r>
            <a:br>
              <a:rPr lang="es-ES" sz="4000" dirty="0"/>
            </a:br>
            <a:r>
              <a:rPr lang="es-ES" sz="4000" dirty="0"/>
              <a:t>B) Se ha mostrado como algo solemne, definitivo y válido</a:t>
            </a:r>
            <a:br>
              <a:rPr lang="es-ES" sz="4000" dirty="0"/>
            </a:br>
            <a:r>
              <a:rPr lang="es-ES" sz="4000" dirty="0"/>
              <a:t>C) Hay razones para refutar tal postura filosófica</a:t>
            </a:r>
            <a:br>
              <a:rPr lang="es-ES" sz="4000" dirty="0"/>
            </a:br>
            <a:r>
              <a:rPr lang="es-ES" sz="4000" dirty="0"/>
              <a:t>D) El autor lo asume como algo definitivo y esperanzador</a:t>
            </a:r>
            <a:br>
              <a:rPr lang="es-ES" sz="4000" dirty="0"/>
            </a:br>
            <a:r>
              <a:rPr lang="es-ES" sz="4000" dirty="0"/>
              <a:t>E) No es más que un signo de inmadurez académica</a:t>
            </a:r>
            <a:endParaRPr lang="es-CO" sz="4000" dirty="0">
              <a:solidFill>
                <a:schemeClr val="accent5">
                  <a:lumMod val="75000"/>
                </a:schemeClr>
              </a:solidFill>
            </a:endParaRPr>
          </a:p>
        </p:txBody>
      </p:sp>
      <p:sp>
        <p:nvSpPr>
          <p:cNvPr id="3" name="Rectángulo 2"/>
          <p:cNvSpPr/>
          <p:nvPr/>
        </p:nvSpPr>
        <p:spPr>
          <a:xfrm>
            <a:off x="0" y="6537276"/>
            <a:ext cx="7819053" cy="276999"/>
          </a:xfrm>
          <a:prstGeom prst="rect">
            <a:avLst/>
          </a:prstGeom>
        </p:spPr>
        <p:txBody>
          <a:bodyPr wrap="square">
            <a:spAutoFit/>
          </a:bodyPr>
          <a:lstStyle/>
          <a:p>
            <a:r>
              <a:rPr lang="es-CO" sz="1200" dirty="0"/>
              <a:t>Tomado de: </a:t>
            </a:r>
            <a:r>
              <a:rPr lang="es-CO" sz="1200" dirty="0">
                <a:hlinkClick r:id="rId2"/>
              </a:rPr>
              <a:t>http://razonamiento-verbal1.blogspot.com/2013/04/comprension-de-lectura-ejercicios_2683.html</a:t>
            </a:r>
            <a:endParaRPr lang="es-CO" sz="1200" dirty="0"/>
          </a:p>
        </p:txBody>
      </p:sp>
    </p:spTree>
    <p:extLst>
      <p:ext uri="{BB962C8B-B14F-4D97-AF65-F5344CB8AC3E}">
        <p14:creationId xmlns:p14="http://schemas.microsoft.com/office/powerpoint/2010/main" val="2792921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4377" y="231354"/>
            <a:ext cx="11657907" cy="5355312"/>
          </a:xfrm>
          <a:prstGeom prst="rect">
            <a:avLst/>
          </a:prstGeom>
        </p:spPr>
        <p:txBody>
          <a:bodyPr wrap="square">
            <a:spAutoFit/>
          </a:bodyPr>
          <a:lstStyle/>
          <a:p>
            <a:r>
              <a:rPr lang="es-ES" sz="3600" b="1" dirty="0"/>
              <a:t>10. ¿Qué afirmación es incompatible respecto del dogmatizar en filosofía?</a:t>
            </a:r>
            <a:br>
              <a:rPr lang="es-ES" sz="3600" dirty="0"/>
            </a:br>
            <a:r>
              <a:rPr lang="es-ES" sz="3600" dirty="0"/>
              <a:t>A) El autor lo considera como una noble puerilidad</a:t>
            </a:r>
            <a:br>
              <a:rPr lang="es-ES" sz="3600" dirty="0"/>
            </a:br>
            <a:r>
              <a:rPr lang="es-ES" sz="3600" dirty="0"/>
              <a:t>B) Se ha mostrado como algo solemne, definitivo y válido</a:t>
            </a:r>
            <a:br>
              <a:rPr lang="es-ES" sz="3600" dirty="0"/>
            </a:br>
            <a:r>
              <a:rPr lang="es-ES" sz="3600" dirty="0"/>
              <a:t>C) Hay razones para refutar tal postura filosófica</a:t>
            </a:r>
            <a:br>
              <a:rPr lang="es-ES" sz="3600" dirty="0"/>
            </a:br>
            <a:r>
              <a:rPr lang="es-ES" sz="3600" dirty="0">
                <a:solidFill>
                  <a:srgbClr val="C00000"/>
                </a:solidFill>
              </a:rPr>
              <a:t>D) El autor lo asume como algo definitivo y esperanzador</a:t>
            </a:r>
            <a:br>
              <a:rPr lang="es-ES" sz="3600" dirty="0"/>
            </a:br>
            <a:r>
              <a:rPr lang="es-ES" sz="3600" dirty="0"/>
              <a:t>E) No es más que un signo de inmadurez académica</a:t>
            </a:r>
            <a:br>
              <a:rPr lang="es-ES" sz="4000" dirty="0"/>
            </a:br>
            <a:r>
              <a:rPr lang="es-ES" b="1" dirty="0"/>
              <a:t>Solución: </a:t>
            </a:r>
            <a:r>
              <a:rPr lang="es-ES" dirty="0"/>
              <a:t>¿Qué afirmación es incompatible respecto del dogmatizar en filosofía? </a:t>
            </a:r>
            <a:r>
              <a:rPr lang="es-ES" b="1" dirty="0">
                <a:solidFill>
                  <a:srgbClr val="C00000"/>
                </a:solidFill>
              </a:rPr>
              <a:t>El autor lo asume como algo definitivo y esperanzador</a:t>
            </a:r>
            <a:r>
              <a:rPr lang="es-ES" dirty="0"/>
              <a:t>. Según las primeras palabras del autor, aunque todo dogmatizar en filosofía se presente como algo muy definitivo, muy válido, muy formal, cabe la posibilidad de que no se trate de otra cosa más que de una ingenuidad, una cosa de principiantes. Entonces. jamás el autor podría considerar al dogma filosófico como algo terminante. Todo lo contrario, en tanto superstición, raya en lo subjetivo. </a:t>
            </a:r>
            <a:r>
              <a:rPr lang="es-ES" dirty="0" err="1">
                <a:solidFill>
                  <a:srgbClr val="C00000"/>
                </a:solidFill>
              </a:rPr>
              <a:t>Rpta</a:t>
            </a:r>
            <a:r>
              <a:rPr lang="es-ES" dirty="0">
                <a:solidFill>
                  <a:srgbClr val="C00000"/>
                </a:solidFill>
              </a:rPr>
              <a:t>. (D)</a:t>
            </a:r>
            <a:endParaRPr lang="es-CO" sz="4000" dirty="0">
              <a:solidFill>
                <a:srgbClr val="C00000"/>
              </a:solidFill>
            </a:endParaRPr>
          </a:p>
        </p:txBody>
      </p:sp>
      <p:sp>
        <p:nvSpPr>
          <p:cNvPr id="3" name="Rectángulo 2"/>
          <p:cNvSpPr/>
          <p:nvPr/>
        </p:nvSpPr>
        <p:spPr>
          <a:xfrm>
            <a:off x="0" y="6537276"/>
            <a:ext cx="7819053" cy="276999"/>
          </a:xfrm>
          <a:prstGeom prst="rect">
            <a:avLst/>
          </a:prstGeom>
        </p:spPr>
        <p:txBody>
          <a:bodyPr wrap="square">
            <a:spAutoFit/>
          </a:bodyPr>
          <a:lstStyle/>
          <a:p>
            <a:r>
              <a:rPr lang="es-CO" sz="1200" dirty="0"/>
              <a:t>Tomado de: </a:t>
            </a:r>
            <a:r>
              <a:rPr lang="es-CO" sz="1200" dirty="0">
                <a:hlinkClick r:id="rId2"/>
              </a:rPr>
              <a:t>http://razonamiento-verbal1.blogspot.com/2013/04/comprension-de-lectura-ejercicios_2683.html</a:t>
            </a:r>
            <a:endParaRPr lang="es-CO" sz="1200" dirty="0"/>
          </a:p>
        </p:txBody>
      </p:sp>
    </p:spTree>
    <p:extLst>
      <p:ext uri="{BB962C8B-B14F-4D97-AF65-F5344CB8AC3E}">
        <p14:creationId xmlns:p14="http://schemas.microsoft.com/office/powerpoint/2010/main" val="1079998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ctrTitle"/>
          </p:nvPr>
        </p:nvSpPr>
        <p:spPr>
          <a:xfrm>
            <a:off x="640079" y="2053641"/>
            <a:ext cx="3669161" cy="2760098"/>
          </a:xfrm>
        </p:spPr>
        <p:txBody>
          <a:bodyPr vert="horz" lIns="91440" tIns="45720" rIns="91440" bIns="45720" rtlCol="0" anchor="ctr">
            <a:normAutofit/>
          </a:bodyPr>
          <a:lstStyle/>
          <a:p>
            <a:pPr algn="l"/>
            <a:r>
              <a:rPr lang="en-US" sz="4400" b="1" kern="1200" dirty="0">
                <a:solidFill>
                  <a:srgbClr val="FFFFFF"/>
                </a:solidFill>
                <a:latin typeface="+mj-lt"/>
                <a:ea typeface="+mj-ea"/>
                <a:cs typeface="+mj-cs"/>
              </a:rPr>
              <a:t>¿</a:t>
            </a:r>
            <a:r>
              <a:rPr lang="en-US" sz="4400" b="1" kern="1200" dirty="0" err="1">
                <a:solidFill>
                  <a:srgbClr val="FFFFFF"/>
                </a:solidFill>
                <a:latin typeface="+mj-lt"/>
                <a:ea typeface="+mj-ea"/>
                <a:cs typeface="+mj-cs"/>
              </a:rPr>
              <a:t>Qué</a:t>
            </a:r>
            <a:r>
              <a:rPr lang="en-US" sz="4400" b="1" kern="1200" dirty="0">
                <a:solidFill>
                  <a:srgbClr val="FFFFFF"/>
                </a:solidFill>
                <a:latin typeface="+mj-lt"/>
                <a:ea typeface="+mj-ea"/>
                <a:cs typeface="+mj-cs"/>
              </a:rPr>
              <a:t> es </a:t>
            </a:r>
            <a:r>
              <a:rPr lang="en-US" sz="4400" b="1" kern="1200" dirty="0" err="1">
                <a:solidFill>
                  <a:srgbClr val="FFFFFF"/>
                </a:solidFill>
                <a:latin typeface="+mj-lt"/>
                <a:ea typeface="+mj-ea"/>
                <a:cs typeface="+mj-cs"/>
              </a:rPr>
              <a:t>Lectura</a:t>
            </a:r>
            <a:r>
              <a:rPr lang="en-US" sz="4400" b="1" kern="1200" dirty="0">
                <a:solidFill>
                  <a:srgbClr val="FFFFFF"/>
                </a:solidFill>
                <a:latin typeface="+mj-lt"/>
                <a:ea typeface="+mj-ea"/>
                <a:cs typeface="+mj-cs"/>
              </a:rPr>
              <a:t> </a:t>
            </a:r>
            <a:r>
              <a:rPr lang="en-US" sz="4400" b="1" kern="1200" dirty="0" err="1">
                <a:solidFill>
                  <a:srgbClr val="FFFFFF"/>
                </a:solidFill>
                <a:latin typeface="+mj-lt"/>
                <a:ea typeface="+mj-ea"/>
                <a:cs typeface="+mj-cs"/>
              </a:rPr>
              <a:t>Crítica</a:t>
            </a:r>
            <a:r>
              <a:rPr lang="en-US" sz="4400" b="1" kern="1200" dirty="0">
                <a:solidFill>
                  <a:srgbClr val="FFFFFF"/>
                </a:solidFill>
                <a:latin typeface="+mj-lt"/>
                <a:ea typeface="+mj-ea"/>
                <a:cs typeface="+mj-cs"/>
              </a:rPr>
              <a:t>?</a:t>
            </a:r>
          </a:p>
        </p:txBody>
      </p:sp>
      <p:sp>
        <p:nvSpPr>
          <p:cNvPr id="3" name="CuadroTexto 2">
            <a:extLst>
              <a:ext uri="{FF2B5EF4-FFF2-40B4-BE49-F238E27FC236}">
                <a16:creationId xmlns:a16="http://schemas.microsoft.com/office/drawing/2014/main" id="{08E203AC-F6C4-4458-8161-31CDB27DD278}"/>
              </a:ext>
            </a:extLst>
          </p:cNvPr>
          <p:cNvSpPr txBox="1"/>
          <p:nvPr/>
        </p:nvSpPr>
        <p:spPr>
          <a:xfrm>
            <a:off x="6090574" y="801866"/>
            <a:ext cx="5306084" cy="5230634"/>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200" b="1" dirty="0" err="1">
                <a:solidFill>
                  <a:srgbClr val="000000"/>
                </a:solidFill>
              </a:rPr>
              <a:t>Técnica</a:t>
            </a:r>
            <a:r>
              <a:rPr lang="en-US" sz="2200" dirty="0">
                <a:solidFill>
                  <a:srgbClr val="000000"/>
                </a:solidFill>
              </a:rPr>
              <a:t> o </a:t>
            </a:r>
            <a:r>
              <a:rPr lang="en-US" sz="2200" dirty="0" err="1">
                <a:solidFill>
                  <a:srgbClr val="000000"/>
                </a:solidFill>
              </a:rPr>
              <a:t>proceso</a:t>
            </a:r>
            <a:r>
              <a:rPr lang="en-US" sz="2200" dirty="0">
                <a:solidFill>
                  <a:srgbClr val="000000"/>
                </a:solidFill>
              </a:rPr>
              <a:t> que </a:t>
            </a:r>
            <a:r>
              <a:rPr lang="en-US" sz="2200" dirty="0" err="1">
                <a:solidFill>
                  <a:srgbClr val="000000"/>
                </a:solidFill>
              </a:rPr>
              <a:t>permite</a:t>
            </a:r>
            <a:r>
              <a:rPr lang="en-US" sz="2200" dirty="0">
                <a:solidFill>
                  <a:srgbClr val="000000"/>
                </a:solidFill>
              </a:rPr>
              <a:t> </a:t>
            </a:r>
            <a:r>
              <a:rPr lang="en-US" sz="2200" b="1" dirty="0" err="1">
                <a:solidFill>
                  <a:srgbClr val="000000"/>
                </a:solidFill>
              </a:rPr>
              <a:t>descubrir</a:t>
            </a:r>
            <a:r>
              <a:rPr lang="en-US" sz="2200" b="1" dirty="0">
                <a:solidFill>
                  <a:srgbClr val="000000"/>
                </a:solidFill>
              </a:rPr>
              <a:t> las ideas y la </a:t>
            </a:r>
            <a:r>
              <a:rPr lang="en-US" sz="2200" b="1" dirty="0" err="1">
                <a:solidFill>
                  <a:srgbClr val="000000"/>
                </a:solidFill>
              </a:rPr>
              <a:t>información</a:t>
            </a:r>
            <a:r>
              <a:rPr lang="en-US" sz="2200" b="1" dirty="0">
                <a:solidFill>
                  <a:srgbClr val="000000"/>
                </a:solidFill>
              </a:rPr>
              <a:t> que </a:t>
            </a:r>
            <a:r>
              <a:rPr lang="en-US" sz="2200" b="1" dirty="0" err="1">
                <a:solidFill>
                  <a:srgbClr val="C00000"/>
                </a:solidFill>
              </a:rPr>
              <a:t>subyacen</a:t>
            </a:r>
            <a:r>
              <a:rPr lang="en-US" sz="2200" b="1" dirty="0">
                <a:solidFill>
                  <a:srgbClr val="000000"/>
                </a:solidFill>
              </a:rPr>
              <a:t> dentro de un </a:t>
            </a:r>
            <a:r>
              <a:rPr lang="en-US" sz="2200" b="1" dirty="0" err="1">
                <a:solidFill>
                  <a:srgbClr val="000000"/>
                </a:solidFill>
              </a:rPr>
              <a:t>texto</a:t>
            </a:r>
            <a:r>
              <a:rPr lang="en-US" sz="2200" b="1" dirty="0">
                <a:solidFill>
                  <a:srgbClr val="000000"/>
                </a:solidFill>
              </a:rPr>
              <a:t> </a:t>
            </a:r>
            <a:r>
              <a:rPr lang="en-US" sz="2200" b="1" dirty="0" err="1">
                <a:solidFill>
                  <a:srgbClr val="000000"/>
                </a:solidFill>
              </a:rPr>
              <a:t>escrito</a:t>
            </a:r>
            <a:r>
              <a:rPr lang="en-US" sz="2200" dirty="0">
                <a:solidFill>
                  <a:srgbClr val="000000"/>
                </a:solidFill>
              </a:rPr>
              <a:t>. </a:t>
            </a:r>
          </a:p>
          <a:p>
            <a:pPr indent="-228600">
              <a:lnSpc>
                <a:spcPct val="90000"/>
              </a:lnSpc>
              <a:spcAft>
                <a:spcPts val="600"/>
              </a:spcAft>
              <a:buFont typeface="Arial" panose="020B0604020202020204" pitchFamily="34" charset="0"/>
              <a:buChar char="•"/>
            </a:pPr>
            <a:endParaRPr lang="en-US" sz="2200" dirty="0">
              <a:solidFill>
                <a:srgbClr val="000000"/>
              </a:solidFill>
            </a:endParaRPr>
          </a:p>
          <a:p>
            <a:pPr indent="-228600">
              <a:lnSpc>
                <a:spcPct val="90000"/>
              </a:lnSpc>
              <a:spcAft>
                <a:spcPts val="600"/>
              </a:spcAft>
              <a:buFont typeface="Arial" panose="020B0604020202020204" pitchFamily="34" charset="0"/>
              <a:buChar char="•"/>
            </a:pPr>
            <a:r>
              <a:rPr lang="en-US" sz="2200" dirty="0" err="1">
                <a:solidFill>
                  <a:srgbClr val="000000"/>
                </a:solidFill>
              </a:rPr>
              <a:t>Requiere</a:t>
            </a:r>
            <a:r>
              <a:rPr lang="en-US" sz="2200" dirty="0">
                <a:solidFill>
                  <a:srgbClr val="000000"/>
                </a:solidFill>
              </a:rPr>
              <a:t> de una </a:t>
            </a:r>
            <a:r>
              <a:rPr lang="en-US" sz="2200" dirty="0" err="1">
                <a:solidFill>
                  <a:srgbClr val="000000"/>
                </a:solidFill>
              </a:rPr>
              <a:t>lectura</a:t>
            </a:r>
            <a:r>
              <a:rPr lang="en-US" sz="2200" dirty="0">
                <a:solidFill>
                  <a:srgbClr val="000000"/>
                </a:solidFill>
              </a:rPr>
              <a:t> </a:t>
            </a:r>
            <a:r>
              <a:rPr lang="en-US" sz="2200" dirty="0" err="1">
                <a:solidFill>
                  <a:srgbClr val="000000"/>
                </a:solidFill>
              </a:rPr>
              <a:t>analítica</a:t>
            </a:r>
            <a:r>
              <a:rPr lang="en-US" sz="2200" dirty="0">
                <a:solidFill>
                  <a:srgbClr val="000000"/>
                </a:solidFill>
              </a:rPr>
              <a:t>, </a:t>
            </a:r>
            <a:r>
              <a:rPr lang="en-US" sz="2200" dirty="0" err="1">
                <a:solidFill>
                  <a:srgbClr val="000000"/>
                </a:solidFill>
              </a:rPr>
              <a:t>reflexiva</a:t>
            </a:r>
            <a:r>
              <a:rPr lang="en-US" sz="2200" dirty="0">
                <a:solidFill>
                  <a:srgbClr val="000000"/>
                </a:solidFill>
              </a:rPr>
              <a:t> y </a:t>
            </a:r>
            <a:r>
              <a:rPr lang="en-US" sz="2200" dirty="0" err="1">
                <a:solidFill>
                  <a:srgbClr val="000000"/>
                </a:solidFill>
              </a:rPr>
              <a:t>activa</a:t>
            </a:r>
            <a:r>
              <a:rPr lang="en-US" sz="2200" dirty="0">
                <a:solidFill>
                  <a:srgbClr val="000000"/>
                </a:solidFill>
              </a:rPr>
              <a:t>.</a:t>
            </a:r>
          </a:p>
          <a:p>
            <a:pPr indent="-228600">
              <a:lnSpc>
                <a:spcPct val="90000"/>
              </a:lnSpc>
              <a:spcAft>
                <a:spcPts val="600"/>
              </a:spcAft>
              <a:buFont typeface="Arial" panose="020B0604020202020204" pitchFamily="34" charset="0"/>
              <a:buChar char="•"/>
            </a:pPr>
            <a:endParaRPr lang="en-US" sz="2200" dirty="0">
              <a:solidFill>
                <a:srgbClr val="000000"/>
              </a:solidFill>
            </a:endParaRPr>
          </a:p>
          <a:p>
            <a:pPr indent="-228600">
              <a:lnSpc>
                <a:spcPct val="90000"/>
              </a:lnSpc>
              <a:spcAft>
                <a:spcPts val="600"/>
              </a:spcAft>
              <a:buFont typeface="Arial" panose="020B0604020202020204" pitchFamily="34" charset="0"/>
              <a:buChar char="•"/>
            </a:pPr>
            <a:r>
              <a:rPr lang="en-US" sz="2200" dirty="0">
                <a:solidFill>
                  <a:srgbClr val="000000"/>
                </a:solidFill>
              </a:rPr>
              <a:t>Es el </a:t>
            </a:r>
            <a:r>
              <a:rPr lang="en-US" sz="2200" dirty="0" err="1">
                <a:solidFill>
                  <a:srgbClr val="000000"/>
                </a:solidFill>
              </a:rPr>
              <a:t>paso</a:t>
            </a:r>
            <a:r>
              <a:rPr lang="en-US" sz="2200" dirty="0">
                <a:solidFill>
                  <a:srgbClr val="000000"/>
                </a:solidFill>
              </a:rPr>
              <a:t> </a:t>
            </a:r>
            <a:r>
              <a:rPr lang="en-US" sz="2200" dirty="0" err="1">
                <a:solidFill>
                  <a:srgbClr val="000000"/>
                </a:solidFill>
              </a:rPr>
              <a:t>previo</a:t>
            </a:r>
            <a:r>
              <a:rPr lang="en-US" sz="2200" dirty="0">
                <a:solidFill>
                  <a:srgbClr val="000000"/>
                </a:solidFill>
              </a:rPr>
              <a:t> al </a:t>
            </a:r>
            <a:r>
              <a:rPr lang="en-US" sz="2200" dirty="0" err="1">
                <a:solidFill>
                  <a:srgbClr val="000000"/>
                </a:solidFill>
              </a:rPr>
              <a:t>desarrollo</a:t>
            </a:r>
            <a:r>
              <a:rPr lang="en-US" sz="2200" dirty="0">
                <a:solidFill>
                  <a:srgbClr val="000000"/>
                </a:solidFill>
              </a:rPr>
              <a:t> de un </a:t>
            </a:r>
            <a:r>
              <a:rPr lang="en-US" sz="2200" b="1" dirty="0" err="1">
                <a:solidFill>
                  <a:srgbClr val="000000"/>
                </a:solidFill>
              </a:rPr>
              <a:t>pensamiento</a:t>
            </a:r>
            <a:r>
              <a:rPr lang="en-US" sz="2200" b="1" dirty="0">
                <a:solidFill>
                  <a:srgbClr val="000000"/>
                </a:solidFill>
              </a:rPr>
              <a:t> </a:t>
            </a:r>
            <a:r>
              <a:rPr lang="en-US" sz="2200" b="1" dirty="0" err="1">
                <a:solidFill>
                  <a:srgbClr val="000000"/>
                </a:solidFill>
              </a:rPr>
              <a:t>crítico</a:t>
            </a:r>
            <a:r>
              <a:rPr lang="en-US" sz="2200" dirty="0">
                <a:solidFill>
                  <a:srgbClr val="000000"/>
                </a:solidFill>
              </a:rPr>
              <a:t>. </a:t>
            </a:r>
          </a:p>
          <a:p>
            <a:pPr indent="-228600">
              <a:lnSpc>
                <a:spcPct val="90000"/>
              </a:lnSpc>
              <a:spcAft>
                <a:spcPts val="600"/>
              </a:spcAft>
              <a:buFont typeface="Arial" panose="020B0604020202020204" pitchFamily="34" charset="0"/>
              <a:buChar char="•"/>
            </a:pPr>
            <a:endParaRPr lang="en-US" sz="2200" dirty="0">
              <a:solidFill>
                <a:srgbClr val="000000"/>
              </a:solidFill>
            </a:endParaRPr>
          </a:p>
          <a:p>
            <a:pPr indent="-228600">
              <a:lnSpc>
                <a:spcPct val="90000"/>
              </a:lnSpc>
              <a:spcAft>
                <a:spcPts val="600"/>
              </a:spcAft>
              <a:buFont typeface="Arial" panose="020B0604020202020204" pitchFamily="34" charset="0"/>
              <a:buChar char="•"/>
            </a:pPr>
            <a:r>
              <a:rPr lang="en-US" sz="2200" dirty="0">
                <a:solidFill>
                  <a:srgbClr val="000000"/>
                </a:solidFill>
              </a:rPr>
              <a:t>El </a:t>
            </a:r>
            <a:r>
              <a:rPr lang="en-US" sz="2200" dirty="0" err="1">
                <a:solidFill>
                  <a:srgbClr val="000000"/>
                </a:solidFill>
              </a:rPr>
              <a:t>único</a:t>
            </a:r>
            <a:r>
              <a:rPr lang="en-US" sz="2200" dirty="0">
                <a:solidFill>
                  <a:srgbClr val="000000"/>
                </a:solidFill>
              </a:rPr>
              <a:t> </a:t>
            </a:r>
            <a:r>
              <a:rPr lang="en-US" sz="2200" dirty="0" err="1">
                <a:solidFill>
                  <a:srgbClr val="000000"/>
                </a:solidFill>
              </a:rPr>
              <a:t>texto</a:t>
            </a:r>
            <a:r>
              <a:rPr lang="en-US" sz="2200" dirty="0">
                <a:solidFill>
                  <a:srgbClr val="000000"/>
                </a:solidFill>
              </a:rPr>
              <a:t> que </a:t>
            </a:r>
            <a:r>
              <a:rPr lang="en-US" sz="2200" dirty="0" err="1">
                <a:solidFill>
                  <a:srgbClr val="000000"/>
                </a:solidFill>
              </a:rPr>
              <a:t>puede</a:t>
            </a:r>
            <a:r>
              <a:rPr lang="en-US" sz="2200" dirty="0">
                <a:solidFill>
                  <a:srgbClr val="000000"/>
                </a:solidFill>
              </a:rPr>
              <a:t> </a:t>
            </a:r>
            <a:r>
              <a:rPr lang="en-US" sz="2200" dirty="0" err="1">
                <a:solidFill>
                  <a:srgbClr val="000000"/>
                </a:solidFill>
              </a:rPr>
              <a:t>criticarse</a:t>
            </a:r>
            <a:r>
              <a:rPr lang="en-US" sz="2200" dirty="0">
                <a:solidFill>
                  <a:srgbClr val="000000"/>
                </a:solidFill>
              </a:rPr>
              <a:t> es </a:t>
            </a:r>
            <a:r>
              <a:rPr lang="en-US" sz="2200" dirty="0" err="1">
                <a:solidFill>
                  <a:srgbClr val="000000"/>
                </a:solidFill>
              </a:rPr>
              <a:t>aquel</a:t>
            </a:r>
            <a:r>
              <a:rPr lang="en-US" sz="2200" dirty="0">
                <a:solidFill>
                  <a:srgbClr val="000000"/>
                </a:solidFill>
              </a:rPr>
              <a:t> que se ha </a:t>
            </a:r>
            <a:r>
              <a:rPr lang="en-US" sz="2200" dirty="0" err="1">
                <a:solidFill>
                  <a:srgbClr val="000000"/>
                </a:solidFill>
              </a:rPr>
              <a:t>entendido</a:t>
            </a:r>
            <a:r>
              <a:rPr lang="en-US" sz="2200" dirty="0">
                <a:solidFill>
                  <a:srgbClr val="000000"/>
                </a:solidFill>
              </a:rPr>
              <a:t>. </a:t>
            </a:r>
          </a:p>
          <a:p>
            <a:pPr indent="-228600">
              <a:lnSpc>
                <a:spcPct val="90000"/>
              </a:lnSpc>
              <a:spcAft>
                <a:spcPts val="600"/>
              </a:spcAft>
              <a:buFont typeface="Arial" panose="020B0604020202020204" pitchFamily="34" charset="0"/>
              <a:buChar char="•"/>
            </a:pPr>
            <a:endParaRPr lang="en-US" sz="2200" dirty="0">
              <a:solidFill>
                <a:srgbClr val="000000"/>
              </a:solidFill>
            </a:endParaRPr>
          </a:p>
          <a:p>
            <a:pPr indent="-228600">
              <a:lnSpc>
                <a:spcPct val="90000"/>
              </a:lnSpc>
              <a:spcAft>
                <a:spcPts val="600"/>
              </a:spcAft>
              <a:buFont typeface="Arial" panose="020B0604020202020204" pitchFamily="34" charset="0"/>
              <a:buChar char="•"/>
            </a:pPr>
            <a:r>
              <a:rPr lang="en-US" sz="2200" dirty="0" err="1">
                <a:solidFill>
                  <a:srgbClr val="000000"/>
                </a:solidFill>
              </a:rPr>
              <a:t>Está</a:t>
            </a:r>
            <a:r>
              <a:rPr lang="en-US" sz="2200" dirty="0">
                <a:solidFill>
                  <a:srgbClr val="000000"/>
                </a:solidFill>
              </a:rPr>
              <a:t> </a:t>
            </a:r>
            <a:r>
              <a:rPr lang="en-US" sz="2200" dirty="0" err="1">
                <a:solidFill>
                  <a:srgbClr val="000000"/>
                </a:solidFill>
              </a:rPr>
              <a:t>asociada</a:t>
            </a:r>
            <a:r>
              <a:rPr lang="en-US" sz="2200" dirty="0">
                <a:solidFill>
                  <a:srgbClr val="000000"/>
                </a:solidFill>
              </a:rPr>
              <a:t> a una </a:t>
            </a:r>
            <a:r>
              <a:rPr lang="en-US" sz="2200" b="1" dirty="0" err="1">
                <a:solidFill>
                  <a:srgbClr val="000000"/>
                </a:solidFill>
              </a:rPr>
              <a:t>comprensión</a:t>
            </a:r>
            <a:r>
              <a:rPr lang="en-US" sz="2200" b="1" dirty="0">
                <a:solidFill>
                  <a:srgbClr val="000000"/>
                </a:solidFill>
              </a:rPr>
              <a:t> cabal de la </a:t>
            </a:r>
            <a:r>
              <a:rPr lang="en-US" sz="2200" b="1" dirty="0" err="1">
                <a:solidFill>
                  <a:srgbClr val="000000"/>
                </a:solidFill>
              </a:rPr>
              <a:t>información</a:t>
            </a:r>
            <a:endParaRPr lang="en-US" sz="2200" dirty="0">
              <a:solidFill>
                <a:srgbClr val="000000"/>
              </a:solidFill>
            </a:endParaRPr>
          </a:p>
        </p:txBody>
      </p:sp>
      <p:sp>
        <p:nvSpPr>
          <p:cNvPr id="4" name="Rectángulo 3">
            <a:extLst>
              <a:ext uri="{FF2B5EF4-FFF2-40B4-BE49-F238E27FC236}">
                <a16:creationId xmlns:a16="http://schemas.microsoft.com/office/drawing/2014/main" id="{6A573E06-6403-4F03-8DB1-836BC94EB229}"/>
              </a:ext>
            </a:extLst>
          </p:cNvPr>
          <p:cNvSpPr/>
          <p:nvPr/>
        </p:nvSpPr>
        <p:spPr>
          <a:xfrm>
            <a:off x="8952971" y="6557367"/>
            <a:ext cx="3274294" cy="276999"/>
          </a:xfrm>
          <a:prstGeom prst="rect">
            <a:avLst/>
          </a:prstGeom>
        </p:spPr>
        <p:txBody>
          <a:bodyPr wrap="none">
            <a:spAutoFit/>
          </a:bodyPr>
          <a:lstStyle/>
          <a:p>
            <a:r>
              <a:rPr lang="es-CO" sz="1200" b="1" u="sng" dirty="0"/>
              <a:t>Tomado de:</a:t>
            </a:r>
            <a:r>
              <a:rPr lang="es-CO" sz="1200" dirty="0"/>
              <a:t> </a:t>
            </a:r>
            <a:r>
              <a:rPr lang="es-CO" sz="1200" dirty="0">
                <a:hlinkClick r:id="rId3"/>
              </a:rPr>
              <a:t>https://definicion.de/lectura-critica/</a:t>
            </a:r>
            <a:endParaRPr lang="es-CO" sz="1200" dirty="0"/>
          </a:p>
        </p:txBody>
      </p:sp>
    </p:spTree>
    <p:extLst>
      <p:ext uri="{BB962C8B-B14F-4D97-AF65-F5344CB8AC3E}">
        <p14:creationId xmlns:p14="http://schemas.microsoft.com/office/powerpoint/2010/main" val="2227255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33136" y="5091762"/>
            <a:ext cx="7834193" cy="1264588"/>
          </a:xfrm>
        </p:spPr>
        <p:txBody>
          <a:bodyPr anchor="ctr">
            <a:normAutofit/>
          </a:bodyPr>
          <a:lstStyle/>
          <a:p>
            <a:pPr algn="r"/>
            <a:r>
              <a:rPr lang="es-CO" b="1" dirty="0"/>
              <a:t>LECTURA 3</a:t>
            </a:r>
          </a:p>
        </p:txBody>
      </p:sp>
      <p:pic>
        <p:nvPicPr>
          <p:cNvPr id="7" name="Imagen 6">
            <a:extLst>
              <a:ext uri="{FF2B5EF4-FFF2-40B4-BE49-F238E27FC236}">
                <a16:creationId xmlns:a16="http://schemas.microsoft.com/office/drawing/2014/main" id="{3EE8C96B-A4E7-4542-A19A-5B08D78EFC0C}"/>
              </a:ext>
            </a:extLst>
          </p:cNvPr>
          <p:cNvPicPr>
            <a:picLocks noChangeAspect="1"/>
          </p:cNvPicPr>
          <p:nvPr/>
        </p:nvPicPr>
        <p:blipFill rotWithShape="1">
          <a:blip r:embed="rId2">
            <a:extLst>
              <a:ext uri="{28A0092B-C50C-407E-A947-70E740481C1C}">
                <a14:useLocalDpi xmlns:a14="http://schemas.microsoft.com/office/drawing/2010/main" val="0"/>
              </a:ext>
            </a:extLst>
          </a:blip>
          <a:srcRect t="37500"/>
          <a:stretch/>
        </p:blipFill>
        <p:spPr>
          <a:xfrm>
            <a:off x="-3983" y="10"/>
            <a:ext cx="12192000" cy="4571990"/>
          </a:xfrm>
          <a:prstGeom prst="rect">
            <a:avLst/>
          </a:prstGeom>
        </p:spPr>
      </p:pic>
      <p:cxnSp>
        <p:nvCxnSpPr>
          <p:cNvPr id="12" name="Straight Connector 11">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605781"/>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11D9B13-D5C6-4EA5-B44B-7A09EC4FD3D6}"/>
              </a:ext>
            </a:extLst>
          </p:cNvPr>
          <p:cNvSpPr/>
          <p:nvPr/>
        </p:nvSpPr>
        <p:spPr>
          <a:xfrm>
            <a:off x="323161" y="154235"/>
            <a:ext cx="11545677" cy="6190990"/>
          </a:xfrm>
          <a:prstGeom prst="rect">
            <a:avLst/>
          </a:prstGeom>
        </p:spPr>
        <p:txBody>
          <a:bodyPr wrap="square">
            <a:spAutoFit/>
          </a:bodyPr>
          <a:lstStyle/>
          <a:p>
            <a:pPr algn="just">
              <a:lnSpc>
                <a:spcPct val="120000"/>
              </a:lnSpc>
            </a:pPr>
            <a:r>
              <a:rPr lang="es-ES" sz="2600" dirty="0">
                <a:solidFill>
                  <a:srgbClr val="333333"/>
                </a:solidFill>
                <a:latin typeface="Times New Roman" panose="02020603050405020304" pitchFamily="18" charset="0"/>
                <a:cs typeface="Times New Roman" panose="02020603050405020304" pitchFamily="18" charset="0"/>
              </a:rPr>
              <a:t>La posesión de una personalidad nos obliga inexcusablemente a pulirla con esmero y dedicación, </a:t>
            </a:r>
            <a:r>
              <a:rPr lang="es-ES" sz="2600" b="1" u="sng" dirty="0">
                <a:solidFill>
                  <a:schemeClr val="accent5">
                    <a:lumMod val="75000"/>
                  </a:schemeClr>
                </a:solidFill>
                <a:latin typeface="Times New Roman" panose="02020603050405020304" pitchFamily="18" charset="0"/>
                <a:cs typeface="Times New Roman" panose="02020603050405020304" pitchFamily="18" charset="0"/>
              </a:rPr>
              <a:t>corno hace el escultor con su obra</a:t>
            </a:r>
            <a:r>
              <a:rPr lang="es-ES" sz="2600" dirty="0">
                <a:solidFill>
                  <a:srgbClr val="333333"/>
                </a:solidFill>
                <a:latin typeface="Times New Roman" panose="02020603050405020304" pitchFamily="18" charset="0"/>
                <a:cs typeface="Times New Roman" panose="02020603050405020304" pitchFamily="18" charset="0"/>
              </a:rPr>
              <a:t>. Huyamos del </a:t>
            </a:r>
            <a:r>
              <a:rPr lang="es-ES" sz="2600" dirty="0">
                <a:solidFill>
                  <a:srgbClr val="C00000"/>
                </a:solidFill>
                <a:latin typeface="Times New Roman" panose="02020603050405020304" pitchFamily="18" charset="0"/>
                <a:cs typeface="Times New Roman" panose="02020603050405020304" pitchFamily="18" charset="0"/>
              </a:rPr>
              <a:t>engolamiento</a:t>
            </a:r>
            <a:r>
              <a:rPr lang="es-ES" sz="2600" dirty="0">
                <a:solidFill>
                  <a:srgbClr val="333333"/>
                </a:solidFill>
                <a:latin typeface="Times New Roman" panose="02020603050405020304" pitchFamily="18" charset="0"/>
                <a:cs typeface="Times New Roman" panose="02020603050405020304" pitchFamily="18" charset="0"/>
              </a:rPr>
              <a:t>, de la altanería que </a:t>
            </a:r>
            <a:r>
              <a:rPr lang="es-ES" sz="2600" b="1" u="sng" dirty="0">
                <a:solidFill>
                  <a:schemeClr val="accent5">
                    <a:lumMod val="75000"/>
                  </a:schemeClr>
                </a:solidFill>
                <a:latin typeface="Times New Roman" panose="02020603050405020304" pitchFamily="18" charset="0"/>
                <a:cs typeface="Times New Roman" panose="02020603050405020304" pitchFamily="18" charset="0"/>
              </a:rPr>
              <a:t>la afea</a:t>
            </a:r>
            <a:r>
              <a:rPr lang="es-ES" sz="2600" dirty="0">
                <a:solidFill>
                  <a:srgbClr val="333333"/>
                </a:solidFill>
                <a:latin typeface="Times New Roman" panose="02020603050405020304" pitchFamily="18" charset="0"/>
                <a:cs typeface="Times New Roman" panose="02020603050405020304" pitchFamily="18" charset="0"/>
              </a:rPr>
              <a:t>. Mas, al mismo tiempo, la escultura moral </a:t>
            </a:r>
            <a:r>
              <a:rPr lang="es-ES" sz="2600" b="1" u="sng" dirty="0">
                <a:solidFill>
                  <a:schemeClr val="accent5">
                    <a:lumMod val="75000"/>
                  </a:schemeClr>
                </a:solidFill>
                <a:latin typeface="Times New Roman" panose="02020603050405020304" pitchFamily="18" charset="0"/>
                <a:cs typeface="Times New Roman" panose="02020603050405020304" pitchFamily="18" charset="0"/>
              </a:rPr>
              <a:t>de este modo conseguida</a:t>
            </a:r>
            <a:r>
              <a:rPr lang="es-ES" sz="2600" dirty="0">
                <a:solidFill>
                  <a:srgbClr val="333333"/>
                </a:solidFill>
                <a:latin typeface="Times New Roman" panose="02020603050405020304" pitchFamily="18" charset="0"/>
                <a:cs typeface="Times New Roman" panose="02020603050405020304" pitchFamily="18" charset="0"/>
              </a:rPr>
              <a:t>, no debe ser ocultada con el velo de la insignificancia, fruto de una humildad mal entendida, que impregna de negatividad inoperante la fortaleza positiva de una personalidad satisfactoria. Por el contrario, para la consolidación de nuestra personalidad una cabal y contundente debemos amoldar nuestras actitudes en función del equilibrio, de lo moderado, de la simpatía personal. Todos los extremos son malos. No olvidemos esta sencilla máxima. Debemos enfrentarnos a la vida con serenidad y ponderación, sin pretender ser ni más ni menos de lo que somos. Si trascendemos que sea por nuestra realidad exacta. No debemos dejamos seducir por el </a:t>
            </a:r>
            <a:r>
              <a:rPr lang="es-ES" sz="2600" b="1" u="sng" dirty="0">
                <a:solidFill>
                  <a:schemeClr val="accent5">
                    <a:lumMod val="75000"/>
                  </a:schemeClr>
                </a:solidFill>
                <a:latin typeface="Times New Roman" panose="02020603050405020304" pitchFamily="18" charset="0"/>
                <a:cs typeface="Times New Roman" panose="02020603050405020304" pitchFamily="18" charset="0"/>
              </a:rPr>
              <a:t>rojo vivo </a:t>
            </a:r>
            <a:r>
              <a:rPr lang="es-ES" sz="2600" dirty="0">
                <a:solidFill>
                  <a:srgbClr val="333333"/>
                </a:solidFill>
                <a:latin typeface="Times New Roman" panose="02020603050405020304" pitchFamily="18" charset="0"/>
                <a:cs typeface="Times New Roman" panose="02020603050405020304" pitchFamily="18" charset="0"/>
              </a:rPr>
              <a:t>ni tampoco por el </a:t>
            </a:r>
            <a:r>
              <a:rPr lang="es-ES" sz="2600" b="1" u="sng" dirty="0">
                <a:solidFill>
                  <a:schemeClr val="accent5">
                    <a:lumMod val="75000"/>
                  </a:schemeClr>
                </a:solidFill>
                <a:latin typeface="Times New Roman" panose="02020603050405020304" pitchFamily="18" charset="0"/>
                <a:cs typeface="Times New Roman" panose="02020603050405020304" pitchFamily="18" charset="0"/>
              </a:rPr>
              <a:t>negro impenetrable</a:t>
            </a:r>
            <a:r>
              <a:rPr lang="es-ES" sz="2600" dirty="0">
                <a:solidFill>
                  <a:srgbClr val="333333"/>
                </a:solidFill>
                <a:latin typeface="Times New Roman" panose="02020603050405020304" pitchFamily="18" charset="0"/>
                <a:cs typeface="Times New Roman" panose="02020603050405020304" pitchFamily="18" charset="0"/>
              </a:rPr>
              <a:t>.</a:t>
            </a:r>
          </a:p>
          <a:p>
            <a:pPr algn="r">
              <a:lnSpc>
                <a:spcPct val="120000"/>
              </a:lnSpc>
            </a:pPr>
            <a:r>
              <a:rPr lang="es-ES" sz="2000" dirty="0">
                <a:solidFill>
                  <a:srgbClr val="333333"/>
                </a:solidFill>
                <a:latin typeface="Times New Roman" panose="02020603050405020304" pitchFamily="18" charset="0"/>
                <a:cs typeface="Times New Roman" panose="02020603050405020304" pitchFamily="18" charset="0"/>
              </a:rPr>
              <a:t>OLESKY, Carlos - Personalidad, importancia y simpatía</a:t>
            </a:r>
          </a:p>
        </p:txBody>
      </p:sp>
      <p:sp>
        <p:nvSpPr>
          <p:cNvPr id="3" name="Rectángulo 2">
            <a:extLst>
              <a:ext uri="{FF2B5EF4-FFF2-40B4-BE49-F238E27FC236}">
                <a16:creationId xmlns:a16="http://schemas.microsoft.com/office/drawing/2014/main" id="{8A419B1E-606F-47ED-A750-0648BF153785}"/>
              </a:ext>
            </a:extLst>
          </p:cNvPr>
          <p:cNvSpPr/>
          <p:nvPr/>
        </p:nvSpPr>
        <p:spPr>
          <a:xfrm>
            <a:off x="0" y="6537276"/>
            <a:ext cx="7819053" cy="276999"/>
          </a:xfrm>
          <a:prstGeom prst="rect">
            <a:avLst/>
          </a:prstGeom>
        </p:spPr>
        <p:txBody>
          <a:bodyPr wrap="square">
            <a:spAutoFit/>
          </a:bodyPr>
          <a:lstStyle/>
          <a:p>
            <a:r>
              <a:rPr lang="es-CO" sz="1200" dirty="0"/>
              <a:t>Tomado de: </a:t>
            </a:r>
            <a:r>
              <a:rPr lang="es-CO" sz="1200" dirty="0">
                <a:hlinkClick r:id="rId2"/>
              </a:rPr>
              <a:t>http://razonamiento-verbal1.blogspot.com/2013/04/comprension-de-lectura-ejercicios_2683.html</a:t>
            </a:r>
            <a:endParaRPr lang="es-CO" sz="1200" dirty="0"/>
          </a:p>
        </p:txBody>
      </p:sp>
    </p:spTree>
    <p:extLst>
      <p:ext uri="{BB962C8B-B14F-4D97-AF65-F5344CB8AC3E}">
        <p14:creationId xmlns:p14="http://schemas.microsoft.com/office/powerpoint/2010/main" val="1113779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4377" y="231354"/>
            <a:ext cx="11657907" cy="5632311"/>
          </a:xfrm>
          <a:prstGeom prst="rect">
            <a:avLst/>
          </a:prstGeom>
        </p:spPr>
        <p:txBody>
          <a:bodyPr wrap="square">
            <a:spAutoFit/>
          </a:bodyPr>
          <a:lstStyle/>
          <a:p>
            <a:r>
              <a:rPr lang="es-ES" sz="4000" b="1" dirty="0"/>
              <a:t>11 . La consecución de una personalidad cabal y contundente, depende de:</a:t>
            </a:r>
            <a:r>
              <a:rPr lang="es-ES" sz="4000" dirty="0"/>
              <a:t> </a:t>
            </a:r>
            <a:br>
              <a:rPr lang="es-ES" sz="4000" dirty="0"/>
            </a:br>
            <a:r>
              <a:rPr lang="es-ES" sz="4000" dirty="0"/>
              <a:t>A) la dedicación, la serenidad y la ponderación de la conducta</a:t>
            </a:r>
            <a:br>
              <a:rPr lang="es-ES" sz="4000" dirty="0"/>
            </a:br>
            <a:r>
              <a:rPr lang="es-ES" sz="4000" dirty="0"/>
              <a:t>B) el esfuerzo que ponga al momento de superar a los demás</a:t>
            </a:r>
            <a:br>
              <a:rPr lang="es-ES" sz="4000" dirty="0"/>
            </a:br>
            <a:r>
              <a:rPr lang="es-ES" sz="4000" dirty="0"/>
              <a:t>C) el esmero con que haga relucir sus capacidades</a:t>
            </a:r>
            <a:br>
              <a:rPr lang="es-ES" sz="4000" dirty="0"/>
            </a:br>
            <a:r>
              <a:rPr lang="es-ES" sz="4000" dirty="0"/>
              <a:t>D) la iniciativa con que asuma su desarrollo</a:t>
            </a:r>
            <a:br>
              <a:rPr lang="es-ES" sz="4000" dirty="0"/>
            </a:br>
            <a:r>
              <a:rPr lang="es-ES" sz="4000" dirty="0"/>
              <a:t>E) la simpatía personal que pueda irradiar a los demás</a:t>
            </a:r>
            <a:endParaRPr lang="es-CO" sz="4000" dirty="0">
              <a:solidFill>
                <a:schemeClr val="accent5">
                  <a:lumMod val="75000"/>
                </a:schemeClr>
              </a:solidFill>
            </a:endParaRPr>
          </a:p>
        </p:txBody>
      </p:sp>
      <p:sp>
        <p:nvSpPr>
          <p:cNvPr id="3" name="Rectángulo 2"/>
          <p:cNvSpPr/>
          <p:nvPr/>
        </p:nvSpPr>
        <p:spPr>
          <a:xfrm>
            <a:off x="0" y="6537276"/>
            <a:ext cx="7819053" cy="276999"/>
          </a:xfrm>
          <a:prstGeom prst="rect">
            <a:avLst/>
          </a:prstGeom>
        </p:spPr>
        <p:txBody>
          <a:bodyPr wrap="square">
            <a:spAutoFit/>
          </a:bodyPr>
          <a:lstStyle/>
          <a:p>
            <a:r>
              <a:rPr lang="es-CO" sz="1200" dirty="0"/>
              <a:t>Tomado de: </a:t>
            </a:r>
            <a:r>
              <a:rPr lang="es-CO" sz="1200" dirty="0">
                <a:hlinkClick r:id="rId2"/>
              </a:rPr>
              <a:t>http://razonamiento-verbal1.blogspot.com/2013/04/comprension-de-lectura-ejercicios_2683.html</a:t>
            </a:r>
            <a:endParaRPr lang="es-CO" sz="1200" dirty="0"/>
          </a:p>
        </p:txBody>
      </p:sp>
    </p:spTree>
    <p:extLst>
      <p:ext uri="{BB962C8B-B14F-4D97-AF65-F5344CB8AC3E}">
        <p14:creationId xmlns:p14="http://schemas.microsoft.com/office/powerpoint/2010/main" val="919512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4377" y="231354"/>
            <a:ext cx="11657907" cy="5078313"/>
          </a:xfrm>
          <a:prstGeom prst="rect">
            <a:avLst/>
          </a:prstGeom>
        </p:spPr>
        <p:txBody>
          <a:bodyPr wrap="square">
            <a:spAutoFit/>
          </a:bodyPr>
          <a:lstStyle/>
          <a:p>
            <a:r>
              <a:rPr lang="es-ES" sz="3600" b="1" dirty="0"/>
              <a:t>11 . La consecución de una personalidad cabal y contundente, depende de:</a:t>
            </a:r>
            <a:r>
              <a:rPr lang="es-ES" sz="3600" dirty="0"/>
              <a:t> </a:t>
            </a:r>
            <a:br>
              <a:rPr lang="es-ES" sz="3600" dirty="0"/>
            </a:br>
            <a:r>
              <a:rPr lang="es-ES" sz="3600" dirty="0">
                <a:solidFill>
                  <a:srgbClr val="C00000"/>
                </a:solidFill>
              </a:rPr>
              <a:t>A) la dedicación, la serenidad y la ponderación de la conducta</a:t>
            </a:r>
            <a:br>
              <a:rPr lang="es-ES" sz="3600" dirty="0"/>
            </a:br>
            <a:r>
              <a:rPr lang="es-ES" sz="3600" dirty="0"/>
              <a:t>B) el esfuerzo que ponga al momento de superar a los demás</a:t>
            </a:r>
            <a:br>
              <a:rPr lang="es-ES" sz="3600" dirty="0"/>
            </a:br>
            <a:r>
              <a:rPr lang="es-ES" sz="3600" dirty="0"/>
              <a:t>C) el esmero con que haga relucir sus capacidades</a:t>
            </a:r>
            <a:br>
              <a:rPr lang="es-ES" sz="3600" dirty="0"/>
            </a:br>
            <a:r>
              <a:rPr lang="es-ES" sz="3600" dirty="0"/>
              <a:t>D) la iniciativa con que asuma su desarrollo</a:t>
            </a:r>
            <a:br>
              <a:rPr lang="es-ES" sz="3600" dirty="0"/>
            </a:br>
            <a:r>
              <a:rPr lang="es-ES" sz="3600" dirty="0"/>
              <a:t>E) la simpatía personal que pueda irradiar a los demás</a:t>
            </a:r>
            <a:br>
              <a:rPr lang="es-ES" sz="4000" dirty="0"/>
            </a:br>
            <a:r>
              <a:rPr lang="es-ES" b="1" dirty="0"/>
              <a:t>Solución: </a:t>
            </a:r>
            <a:r>
              <a:rPr lang="es-ES" dirty="0"/>
              <a:t>La consecución de una personalidad cabal y contundente depende de</a:t>
            </a:r>
            <a:r>
              <a:rPr lang="es-ES" b="1" dirty="0"/>
              <a:t> </a:t>
            </a:r>
            <a:r>
              <a:rPr lang="es-ES" b="1" dirty="0">
                <a:solidFill>
                  <a:srgbClr val="C00000"/>
                </a:solidFill>
              </a:rPr>
              <a:t>la dedicación, la serenidad y la ponderación de la conducta</a:t>
            </a:r>
            <a:r>
              <a:rPr lang="es-ES" dirty="0"/>
              <a:t>. En el texto, el autor señala que una personalidad cabal se forja evitando los extremos, que son malos. Nuestras actitudes, por el contrario, deben amoldarse a un equilibrio, y ello supone pulirlas con esmero y dedicación, tener conciencia de lo que realmente somos y afrontar la vida con serenidad y ponderación. </a:t>
            </a:r>
            <a:r>
              <a:rPr lang="es-ES" dirty="0" err="1">
                <a:solidFill>
                  <a:srgbClr val="C00000"/>
                </a:solidFill>
              </a:rPr>
              <a:t>Rpta</a:t>
            </a:r>
            <a:r>
              <a:rPr lang="es-ES" dirty="0">
                <a:solidFill>
                  <a:srgbClr val="C00000"/>
                </a:solidFill>
              </a:rPr>
              <a:t>. (A)</a:t>
            </a:r>
            <a:endParaRPr lang="es-CO" sz="4000" dirty="0">
              <a:solidFill>
                <a:srgbClr val="C00000"/>
              </a:solidFill>
            </a:endParaRPr>
          </a:p>
        </p:txBody>
      </p:sp>
      <p:sp>
        <p:nvSpPr>
          <p:cNvPr id="3" name="Rectángulo 2"/>
          <p:cNvSpPr/>
          <p:nvPr/>
        </p:nvSpPr>
        <p:spPr>
          <a:xfrm>
            <a:off x="0" y="6537276"/>
            <a:ext cx="7819053" cy="276999"/>
          </a:xfrm>
          <a:prstGeom prst="rect">
            <a:avLst/>
          </a:prstGeom>
        </p:spPr>
        <p:txBody>
          <a:bodyPr wrap="square">
            <a:spAutoFit/>
          </a:bodyPr>
          <a:lstStyle/>
          <a:p>
            <a:r>
              <a:rPr lang="es-CO" sz="1200" dirty="0"/>
              <a:t>Tomado de: </a:t>
            </a:r>
            <a:r>
              <a:rPr lang="es-CO" sz="1200" dirty="0">
                <a:hlinkClick r:id="rId2"/>
              </a:rPr>
              <a:t>http://razonamiento-verbal1.blogspot.com/2013/04/comprension-de-lectura-ejercicios_2683.html</a:t>
            </a:r>
            <a:endParaRPr lang="es-CO" sz="1200" dirty="0"/>
          </a:p>
        </p:txBody>
      </p:sp>
    </p:spTree>
    <p:extLst>
      <p:ext uri="{BB962C8B-B14F-4D97-AF65-F5344CB8AC3E}">
        <p14:creationId xmlns:p14="http://schemas.microsoft.com/office/powerpoint/2010/main" val="28958814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4377" y="231354"/>
            <a:ext cx="11657907" cy="5016758"/>
          </a:xfrm>
          <a:prstGeom prst="rect">
            <a:avLst/>
          </a:prstGeom>
        </p:spPr>
        <p:txBody>
          <a:bodyPr wrap="square">
            <a:spAutoFit/>
          </a:bodyPr>
          <a:lstStyle/>
          <a:p>
            <a:r>
              <a:rPr lang="es-ES" sz="4000" b="1" dirty="0"/>
              <a:t>12. ¿Cuál es la consecuencia de cubrir con el velo de la insignificancia a la escultura moral?</a:t>
            </a:r>
            <a:br>
              <a:rPr lang="es-ES" sz="4000" dirty="0"/>
            </a:br>
            <a:r>
              <a:rPr lang="es-ES" sz="4000" dirty="0"/>
              <a:t>A) Los frutos de la persona no se llegan a entender</a:t>
            </a:r>
            <a:br>
              <a:rPr lang="es-ES" sz="4000" dirty="0"/>
            </a:br>
            <a:r>
              <a:rPr lang="es-ES" sz="4000" dirty="0"/>
              <a:t>B) La humildad del individuo se hace innecesaria</a:t>
            </a:r>
            <a:br>
              <a:rPr lang="es-ES" sz="4000" dirty="0"/>
            </a:br>
            <a:r>
              <a:rPr lang="es-ES" sz="4000" dirty="0"/>
              <a:t>C) Las potencialidades de la personalidad se tornan ineficaces</a:t>
            </a:r>
            <a:br>
              <a:rPr lang="es-ES" sz="4000" dirty="0"/>
            </a:br>
            <a:r>
              <a:rPr lang="es-ES" sz="4000" dirty="0"/>
              <a:t>D) La fortaleza de la personalidad se vuelve satisfactoria</a:t>
            </a:r>
            <a:br>
              <a:rPr lang="es-ES" sz="4000" dirty="0"/>
            </a:br>
            <a:r>
              <a:rPr lang="es-ES" sz="4000" dirty="0"/>
              <a:t>E) La negatividad de la vida se convierte en </a:t>
            </a:r>
            <a:r>
              <a:rPr lang="es-ES" sz="4000" dirty="0" err="1"/>
              <a:t>posítividad</a:t>
            </a:r>
            <a:endParaRPr lang="es-CO" sz="4000" dirty="0">
              <a:solidFill>
                <a:schemeClr val="accent5">
                  <a:lumMod val="75000"/>
                </a:schemeClr>
              </a:solidFill>
            </a:endParaRPr>
          </a:p>
        </p:txBody>
      </p:sp>
      <p:sp>
        <p:nvSpPr>
          <p:cNvPr id="3" name="Rectángulo 2"/>
          <p:cNvSpPr/>
          <p:nvPr/>
        </p:nvSpPr>
        <p:spPr>
          <a:xfrm>
            <a:off x="0" y="6537276"/>
            <a:ext cx="7819053" cy="276999"/>
          </a:xfrm>
          <a:prstGeom prst="rect">
            <a:avLst/>
          </a:prstGeom>
        </p:spPr>
        <p:txBody>
          <a:bodyPr wrap="square">
            <a:spAutoFit/>
          </a:bodyPr>
          <a:lstStyle/>
          <a:p>
            <a:r>
              <a:rPr lang="es-CO" sz="1200" dirty="0"/>
              <a:t>Tomado de: </a:t>
            </a:r>
            <a:r>
              <a:rPr lang="es-CO" sz="1200" dirty="0">
                <a:hlinkClick r:id="rId2"/>
              </a:rPr>
              <a:t>http://razonamiento-verbal1.blogspot.com/2013/04/comprension-de-lectura-ejercicios_2683.html</a:t>
            </a:r>
            <a:endParaRPr lang="es-CO" sz="1200" dirty="0"/>
          </a:p>
        </p:txBody>
      </p:sp>
    </p:spTree>
    <p:extLst>
      <p:ext uri="{BB962C8B-B14F-4D97-AF65-F5344CB8AC3E}">
        <p14:creationId xmlns:p14="http://schemas.microsoft.com/office/powerpoint/2010/main" val="7497201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4377" y="231354"/>
            <a:ext cx="11657907" cy="5355312"/>
          </a:xfrm>
          <a:prstGeom prst="rect">
            <a:avLst/>
          </a:prstGeom>
        </p:spPr>
        <p:txBody>
          <a:bodyPr wrap="square">
            <a:spAutoFit/>
          </a:bodyPr>
          <a:lstStyle/>
          <a:p>
            <a:r>
              <a:rPr lang="es-ES" sz="3600" b="1" dirty="0"/>
              <a:t>12. ¿Cuál es la consecuencia de cubrir con el velo de la insignificancia a la escultura moral?</a:t>
            </a:r>
            <a:br>
              <a:rPr lang="es-ES" sz="3600" dirty="0"/>
            </a:br>
            <a:r>
              <a:rPr lang="es-ES" sz="3600" dirty="0"/>
              <a:t>A) Los frutos de la persona no se llegan a entender</a:t>
            </a:r>
            <a:br>
              <a:rPr lang="es-ES" sz="3600" dirty="0"/>
            </a:br>
            <a:r>
              <a:rPr lang="es-ES" sz="3600" dirty="0"/>
              <a:t>B) La humildad del individuo se hace innecesaria</a:t>
            </a:r>
            <a:br>
              <a:rPr lang="es-ES" sz="3600" dirty="0"/>
            </a:br>
            <a:r>
              <a:rPr lang="es-ES" sz="3600" dirty="0">
                <a:solidFill>
                  <a:srgbClr val="C00000"/>
                </a:solidFill>
              </a:rPr>
              <a:t>C) Las potencialidades de la personalidad se tornan ineficaces</a:t>
            </a:r>
            <a:br>
              <a:rPr lang="es-ES" sz="3600" dirty="0"/>
            </a:br>
            <a:r>
              <a:rPr lang="es-ES" sz="3600" dirty="0"/>
              <a:t>D) La fortaleza de la personalidad se vuelve satisfactoria</a:t>
            </a:r>
            <a:br>
              <a:rPr lang="es-ES" sz="3600" dirty="0"/>
            </a:br>
            <a:r>
              <a:rPr lang="es-ES" sz="3600" dirty="0"/>
              <a:t>E) La negatividad de la vida se convierte en </a:t>
            </a:r>
            <a:r>
              <a:rPr lang="es-ES" sz="3600" dirty="0" err="1"/>
              <a:t>posítividad</a:t>
            </a:r>
            <a:br>
              <a:rPr lang="es-ES" sz="4000" dirty="0"/>
            </a:br>
            <a:r>
              <a:rPr lang="es-ES" b="1" dirty="0"/>
              <a:t>Solución: </a:t>
            </a:r>
            <a:r>
              <a:rPr lang="es-ES" dirty="0"/>
              <a:t>¿Cuál es la consecuencia de cubrir con el velo de la insignificancia a la escultura moral? </a:t>
            </a:r>
            <a:r>
              <a:rPr lang="es-ES" b="1" dirty="0">
                <a:solidFill>
                  <a:srgbClr val="C00000"/>
                </a:solidFill>
              </a:rPr>
              <a:t>Las potencialidades de la personalidad se tornan ineficaces</a:t>
            </a:r>
            <a:r>
              <a:rPr lang="es-ES" dirty="0"/>
              <a:t>. La personalidad se vuelve insignificante cuando no se entiende bien lo que es ser humilde. En este sentido, el hombre, en lugar de aceptar que ha forjado una personalidad verdaderamente moral, se impregna de una negatividad inoperante; es decir, convierte en pesimismo su fortaleza positiva, disminuyendo así sus propias facultades. </a:t>
            </a:r>
            <a:r>
              <a:rPr lang="es-ES" dirty="0" err="1">
                <a:solidFill>
                  <a:srgbClr val="C00000"/>
                </a:solidFill>
              </a:rPr>
              <a:t>Rpta</a:t>
            </a:r>
            <a:r>
              <a:rPr lang="es-ES" dirty="0">
                <a:solidFill>
                  <a:srgbClr val="C00000"/>
                </a:solidFill>
              </a:rPr>
              <a:t>. (C)</a:t>
            </a:r>
            <a:endParaRPr lang="es-CO" sz="4000" dirty="0">
              <a:solidFill>
                <a:srgbClr val="C00000"/>
              </a:solidFill>
            </a:endParaRPr>
          </a:p>
        </p:txBody>
      </p:sp>
      <p:sp>
        <p:nvSpPr>
          <p:cNvPr id="3" name="Rectángulo 2"/>
          <p:cNvSpPr/>
          <p:nvPr/>
        </p:nvSpPr>
        <p:spPr>
          <a:xfrm>
            <a:off x="0" y="6537276"/>
            <a:ext cx="7819053" cy="276999"/>
          </a:xfrm>
          <a:prstGeom prst="rect">
            <a:avLst/>
          </a:prstGeom>
        </p:spPr>
        <p:txBody>
          <a:bodyPr wrap="square">
            <a:spAutoFit/>
          </a:bodyPr>
          <a:lstStyle/>
          <a:p>
            <a:r>
              <a:rPr lang="es-CO" sz="1200" dirty="0"/>
              <a:t>Tomado de: </a:t>
            </a:r>
            <a:r>
              <a:rPr lang="es-CO" sz="1200" dirty="0">
                <a:hlinkClick r:id="rId2"/>
              </a:rPr>
              <a:t>http://razonamiento-verbal1.blogspot.com/2013/04/comprension-de-lectura-ejercicios_2683.html</a:t>
            </a:r>
            <a:endParaRPr lang="es-CO" sz="1200" dirty="0"/>
          </a:p>
        </p:txBody>
      </p:sp>
    </p:spTree>
    <p:extLst>
      <p:ext uri="{BB962C8B-B14F-4D97-AF65-F5344CB8AC3E}">
        <p14:creationId xmlns:p14="http://schemas.microsoft.com/office/powerpoint/2010/main" val="3597331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4377" y="231354"/>
            <a:ext cx="11657907" cy="3785652"/>
          </a:xfrm>
          <a:prstGeom prst="rect">
            <a:avLst/>
          </a:prstGeom>
        </p:spPr>
        <p:txBody>
          <a:bodyPr wrap="square">
            <a:spAutoFit/>
          </a:bodyPr>
          <a:lstStyle/>
          <a:p>
            <a:r>
              <a:rPr lang="es-ES" sz="4000" b="1" dirty="0"/>
              <a:t>13. El hombre fundamentalmente: debe cultivar, </a:t>
            </a:r>
            <a:br>
              <a:rPr lang="es-ES" sz="4000" dirty="0"/>
            </a:br>
            <a:r>
              <a:rPr lang="es-ES" sz="4000" dirty="0"/>
              <a:t>A) una sincera humildad</a:t>
            </a:r>
            <a:br>
              <a:rPr lang="es-ES" sz="4000" dirty="0"/>
            </a:br>
            <a:r>
              <a:rPr lang="es-ES" sz="4000" dirty="0"/>
              <a:t>B) la fortaleza de su carácter</a:t>
            </a:r>
            <a:br>
              <a:rPr lang="es-ES" sz="4000" dirty="0"/>
            </a:br>
            <a:r>
              <a:rPr lang="es-ES" sz="4000" dirty="0"/>
              <a:t>C) una personalidad equilibrada</a:t>
            </a:r>
            <a:br>
              <a:rPr lang="es-ES" sz="4000" dirty="0"/>
            </a:br>
            <a:r>
              <a:rPr lang="es-ES" sz="4000" dirty="0"/>
              <a:t>D) la valoración de su persona</a:t>
            </a:r>
            <a:br>
              <a:rPr lang="es-ES" sz="4000" dirty="0"/>
            </a:br>
            <a:r>
              <a:rPr lang="es-ES" sz="4000" dirty="0"/>
              <a:t>E) una simpatía personal</a:t>
            </a:r>
            <a:endParaRPr lang="es-CO" sz="4000" dirty="0">
              <a:solidFill>
                <a:schemeClr val="accent5">
                  <a:lumMod val="75000"/>
                </a:schemeClr>
              </a:solidFill>
            </a:endParaRPr>
          </a:p>
        </p:txBody>
      </p:sp>
      <p:sp>
        <p:nvSpPr>
          <p:cNvPr id="3" name="Rectángulo 2"/>
          <p:cNvSpPr/>
          <p:nvPr/>
        </p:nvSpPr>
        <p:spPr>
          <a:xfrm>
            <a:off x="0" y="6537276"/>
            <a:ext cx="7819053" cy="276999"/>
          </a:xfrm>
          <a:prstGeom prst="rect">
            <a:avLst/>
          </a:prstGeom>
        </p:spPr>
        <p:txBody>
          <a:bodyPr wrap="square">
            <a:spAutoFit/>
          </a:bodyPr>
          <a:lstStyle/>
          <a:p>
            <a:r>
              <a:rPr lang="es-CO" sz="1200" dirty="0"/>
              <a:t>Tomado de: </a:t>
            </a:r>
            <a:r>
              <a:rPr lang="es-CO" sz="1200" dirty="0">
                <a:hlinkClick r:id="rId2"/>
              </a:rPr>
              <a:t>http://razonamiento-verbal1.blogspot.com/2013/04/comprension-de-lectura-ejercicios_2683.html</a:t>
            </a:r>
            <a:endParaRPr lang="es-CO" sz="1200" dirty="0"/>
          </a:p>
        </p:txBody>
      </p:sp>
    </p:spTree>
    <p:extLst>
      <p:ext uri="{BB962C8B-B14F-4D97-AF65-F5344CB8AC3E}">
        <p14:creationId xmlns:p14="http://schemas.microsoft.com/office/powerpoint/2010/main" val="768315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4377" y="231354"/>
            <a:ext cx="11657907" cy="4616648"/>
          </a:xfrm>
          <a:prstGeom prst="rect">
            <a:avLst/>
          </a:prstGeom>
        </p:spPr>
        <p:txBody>
          <a:bodyPr wrap="square">
            <a:spAutoFit/>
          </a:bodyPr>
          <a:lstStyle/>
          <a:p>
            <a:r>
              <a:rPr lang="es-ES" sz="4000" b="1" dirty="0"/>
              <a:t>13. El hombre fundamentalmente: debe cultivar, </a:t>
            </a:r>
            <a:br>
              <a:rPr lang="es-ES" sz="4000" dirty="0"/>
            </a:br>
            <a:r>
              <a:rPr lang="es-ES" sz="4000" dirty="0"/>
              <a:t>A) una sincera humildad</a:t>
            </a:r>
            <a:br>
              <a:rPr lang="es-ES" sz="4000" dirty="0"/>
            </a:br>
            <a:r>
              <a:rPr lang="es-ES" sz="4000" dirty="0"/>
              <a:t>B) la fortaleza de su carácter</a:t>
            </a:r>
            <a:br>
              <a:rPr lang="es-ES" sz="4000" dirty="0"/>
            </a:br>
            <a:r>
              <a:rPr lang="es-ES" sz="4000" dirty="0">
                <a:solidFill>
                  <a:srgbClr val="C00000"/>
                </a:solidFill>
              </a:rPr>
              <a:t>C) una personalidad equilibrada</a:t>
            </a:r>
            <a:br>
              <a:rPr lang="es-ES" sz="4000" dirty="0"/>
            </a:br>
            <a:r>
              <a:rPr lang="es-ES" sz="4000" dirty="0"/>
              <a:t>D) la valoración de su persona</a:t>
            </a:r>
            <a:br>
              <a:rPr lang="es-ES" sz="4000" dirty="0"/>
            </a:br>
            <a:r>
              <a:rPr lang="es-ES" sz="4000" dirty="0"/>
              <a:t>E) una simpatía personal</a:t>
            </a:r>
            <a:br>
              <a:rPr lang="es-ES" sz="4000" dirty="0"/>
            </a:br>
            <a:r>
              <a:rPr lang="es-ES" b="1" dirty="0"/>
              <a:t>Solución: </a:t>
            </a:r>
            <a:r>
              <a:rPr lang="es-ES" dirty="0"/>
              <a:t>El hombre debe cultivar fundamentalmente </a:t>
            </a:r>
            <a:r>
              <a:rPr lang="es-ES" b="1" dirty="0">
                <a:solidFill>
                  <a:srgbClr val="C00000"/>
                </a:solidFill>
              </a:rPr>
              <a:t>una personalidad equilibrada</a:t>
            </a:r>
            <a:r>
              <a:rPr lang="es-ES" b="1" dirty="0"/>
              <a:t>.</a:t>
            </a:r>
            <a:r>
              <a:rPr lang="es-ES" dirty="0"/>
              <a:t> El autor señala que debemos pulir nuestra personalidad, evitando llevar hasta el extremo nuestras actitudes. Si lo importante es trascender, debemos trascender como realmente somos, sin jactarnos de ser más ni aparentar ser menos</a:t>
            </a:r>
            <a:r>
              <a:rPr lang="es-ES" dirty="0">
                <a:solidFill>
                  <a:srgbClr val="C00000"/>
                </a:solidFill>
              </a:rPr>
              <a:t>. </a:t>
            </a:r>
            <a:r>
              <a:rPr lang="es-ES" dirty="0" err="1">
                <a:solidFill>
                  <a:srgbClr val="C00000"/>
                </a:solidFill>
              </a:rPr>
              <a:t>Rpta</a:t>
            </a:r>
            <a:r>
              <a:rPr lang="es-ES" dirty="0">
                <a:solidFill>
                  <a:srgbClr val="C00000"/>
                </a:solidFill>
              </a:rPr>
              <a:t>. (C)</a:t>
            </a:r>
            <a:endParaRPr lang="es-CO" sz="4000" dirty="0">
              <a:solidFill>
                <a:srgbClr val="C00000"/>
              </a:solidFill>
            </a:endParaRPr>
          </a:p>
        </p:txBody>
      </p:sp>
      <p:sp>
        <p:nvSpPr>
          <p:cNvPr id="3" name="Rectángulo 2"/>
          <p:cNvSpPr/>
          <p:nvPr/>
        </p:nvSpPr>
        <p:spPr>
          <a:xfrm>
            <a:off x="0" y="6537276"/>
            <a:ext cx="7819053" cy="276999"/>
          </a:xfrm>
          <a:prstGeom prst="rect">
            <a:avLst/>
          </a:prstGeom>
        </p:spPr>
        <p:txBody>
          <a:bodyPr wrap="square">
            <a:spAutoFit/>
          </a:bodyPr>
          <a:lstStyle/>
          <a:p>
            <a:r>
              <a:rPr lang="es-CO" sz="1200" dirty="0"/>
              <a:t>Tomado de: </a:t>
            </a:r>
            <a:r>
              <a:rPr lang="es-CO" sz="1200" dirty="0">
                <a:hlinkClick r:id="rId2"/>
              </a:rPr>
              <a:t>http://razonamiento-verbal1.blogspot.com/2013/04/comprension-de-lectura-ejercicios_2683.html</a:t>
            </a:r>
            <a:endParaRPr lang="es-CO" sz="1200" dirty="0"/>
          </a:p>
        </p:txBody>
      </p:sp>
    </p:spTree>
    <p:extLst>
      <p:ext uri="{BB962C8B-B14F-4D97-AF65-F5344CB8AC3E}">
        <p14:creationId xmlns:p14="http://schemas.microsoft.com/office/powerpoint/2010/main" val="11801283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4377" y="231354"/>
            <a:ext cx="11657907" cy="4401205"/>
          </a:xfrm>
          <a:prstGeom prst="rect">
            <a:avLst/>
          </a:prstGeom>
        </p:spPr>
        <p:txBody>
          <a:bodyPr wrap="square">
            <a:spAutoFit/>
          </a:bodyPr>
          <a:lstStyle/>
          <a:p>
            <a:r>
              <a:rPr lang="es-ES" sz="4000" b="1" dirty="0"/>
              <a:t>14. Que una persona se deje seducir por el negro impenetrable, implicaría:</a:t>
            </a:r>
            <a:br>
              <a:rPr lang="es-ES" sz="4000" dirty="0"/>
            </a:br>
            <a:r>
              <a:rPr lang="es-ES" sz="4000" dirty="0"/>
              <a:t>A) enfrentamiento a la vida con serenidad</a:t>
            </a:r>
            <a:br>
              <a:rPr lang="es-ES" sz="4000" dirty="0"/>
            </a:br>
            <a:r>
              <a:rPr lang="es-ES" sz="4000" dirty="0"/>
              <a:t>B) imprudencia en su vida cotidiana</a:t>
            </a:r>
            <a:br>
              <a:rPr lang="es-ES" sz="4000" dirty="0"/>
            </a:br>
            <a:r>
              <a:rPr lang="es-ES" sz="4000" dirty="0"/>
              <a:t>C) que aparenta ser mejor de lo que es</a:t>
            </a:r>
            <a:br>
              <a:rPr lang="es-ES" sz="4000" dirty="0"/>
            </a:br>
            <a:r>
              <a:rPr lang="es-ES" sz="4000" dirty="0"/>
              <a:t>D) el desprecio de su realidad exacta</a:t>
            </a:r>
            <a:br>
              <a:rPr lang="es-ES" sz="4000" dirty="0"/>
            </a:br>
            <a:r>
              <a:rPr lang="es-ES" sz="4000" dirty="0"/>
              <a:t>E) querer ser mejor que los demás</a:t>
            </a:r>
            <a:endParaRPr lang="es-CO" sz="4000" dirty="0">
              <a:solidFill>
                <a:schemeClr val="accent5">
                  <a:lumMod val="75000"/>
                </a:schemeClr>
              </a:solidFill>
            </a:endParaRPr>
          </a:p>
        </p:txBody>
      </p:sp>
      <p:sp>
        <p:nvSpPr>
          <p:cNvPr id="3" name="Rectángulo 2"/>
          <p:cNvSpPr/>
          <p:nvPr/>
        </p:nvSpPr>
        <p:spPr>
          <a:xfrm>
            <a:off x="0" y="6537276"/>
            <a:ext cx="7819053" cy="276999"/>
          </a:xfrm>
          <a:prstGeom prst="rect">
            <a:avLst/>
          </a:prstGeom>
        </p:spPr>
        <p:txBody>
          <a:bodyPr wrap="square">
            <a:spAutoFit/>
          </a:bodyPr>
          <a:lstStyle/>
          <a:p>
            <a:r>
              <a:rPr lang="es-CO" sz="1200" dirty="0"/>
              <a:t>Tomado de: </a:t>
            </a:r>
            <a:r>
              <a:rPr lang="es-CO" sz="1200" dirty="0">
                <a:hlinkClick r:id="rId2"/>
              </a:rPr>
              <a:t>http://razonamiento-verbal1.blogspot.com/2013/04/comprension-de-lectura-ejercicios_2683.html</a:t>
            </a:r>
            <a:endParaRPr lang="es-CO" sz="1200" dirty="0"/>
          </a:p>
        </p:txBody>
      </p:sp>
    </p:spTree>
    <p:extLst>
      <p:ext uri="{BB962C8B-B14F-4D97-AF65-F5344CB8AC3E}">
        <p14:creationId xmlns:p14="http://schemas.microsoft.com/office/powerpoint/2010/main" val="907110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4377" y="231354"/>
            <a:ext cx="11657907" cy="5509200"/>
          </a:xfrm>
          <a:prstGeom prst="rect">
            <a:avLst/>
          </a:prstGeom>
        </p:spPr>
        <p:txBody>
          <a:bodyPr wrap="square">
            <a:spAutoFit/>
          </a:bodyPr>
          <a:lstStyle/>
          <a:p>
            <a:r>
              <a:rPr lang="es-ES" sz="4000" b="1" dirty="0"/>
              <a:t>14. Que una persona se deje seducir por el negro impenetrable, implicaría:</a:t>
            </a:r>
            <a:br>
              <a:rPr lang="es-ES" sz="4000" dirty="0"/>
            </a:br>
            <a:r>
              <a:rPr lang="es-ES" sz="4000" dirty="0"/>
              <a:t>A) enfrentamiento a la vida con serenidad</a:t>
            </a:r>
            <a:br>
              <a:rPr lang="es-ES" sz="4000" dirty="0"/>
            </a:br>
            <a:r>
              <a:rPr lang="es-ES" sz="4000" dirty="0"/>
              <a:t>B) imprudencia en su vida cotidiana</a:t>
            </a:r>
            <a:br>
              <a:rPr lang="es-ES" sz="4000" dirty="0"/>
            </a:br>
            <a:r>
              <a:rPr lang="es-ES" sz="4000" dirty="0"/>
              <a:t>C) que aparenta ser mejor de lo que es</a:t>
            </a:r>
            <a:br>
              <a:rPr lang="es-ES" sz="4000" dirty="0"/>
            </a:br>
            <a:r>
              <a:rPr lang="es-ES" sz="4000" dirty="0">
                <a:solidFill>
                  <a:srgbClr val="C00000"/>
                </a:solidFill>
              </a:rPr>
              <a:t>D) el desprecio de su realidad exacta</a:t>
            </a:r>
            <a:br>
              <a:rPr lang="es-ES" sz="4000" dirty="0"/>
            </a:br>
            <a:r>
              <a:rPr lang="es-ES" sz="4000" dirty="0"/>
              <a:t>E) querer ser mejor que los demás</a:t>
            </a:r>
            <a:br>
              <a:rPr lang="es-ES" sz="4000" dirty="0"/>
            </a:br>
            <a:r>
              <a:rPr lang="es-ES" b="1" dirty="0"/>
              <a:t>Solución: </a:t>
            </a:r>
            <a:r>
              <a:rPr lang="es-ES" dirty="0"/>
              <a:t>Que una persona se deje seducir por el negro impenetrable implicaría </a:t>
            </a:r>
            <a:r>
              <a:rPr lang="es-ES" b="1" dirty="0">
                <a:solidFill>
                  <a:srgbClr val="C00000"/>
                </a:solidFill>
              </a:rPr>
              <a:t>el desprecio de su realidad exacta</a:t>
            </a:r>
            <a:r>
              <a:rPr lang="es-ES" dirty="0"/>
              <a:t>. El negro impenetrable representa, para el autor, el velo de la insignificancia, es decir, la humildad mal entendida. Por consiguiente, dejarse seducir por él implicaría no asumir que hemos forjado una personalidad moral con esmero y dedicación, sino pretender que somos mucho menos, es decir, despreciar nuestra verdadera realidad. </a:t>
            </a:r>
            <a:r>
              <a:rPr lang="es-ES" dirty="0" err="1">
                <a:solidFill>
                  <a:srgbClr val="C00000"/>
                </a:solidFill>
              </a:rPr>
              <a:t>Rpta</a:t>
            </a:r>
            <a:r>
              <a:rPr lang="es-ES" dirty="0">
                <a:solidFill>
                  <a:srgbClr val="C00000"/>
                </a:solidFill>
              </a:rPr>
              <a:t>. (D)</a:t>
            </a:r>
            <a:endParaRPr lang="es-CO" sz="4000" dirty="0">
              <a:solidFill>
                <a:schemeClr val="accent5">
                  <a:lumMod val="75000"/>
                </a:schemeClr>
              </a:solidFill>
            </a:endParaRPr>
          </a:p>
        </p:txBody>
      </p:sp>
      <p:sp>
        <p:nvSpPr>
          <p:cNvPr id="3" name="Rectángulo 2"/>
          <p:cNvSpPr/>
          <p:nvPr/>
        </p:nvSpPr>
        <p:spPr>
          <a:xfrm>
            <a:off x="0" y="6537276"/>
            <a:ext cx="7819053" cy="276999"/>
          </a:xfrm>
          <a:prstGeom prst="rect">
            <a:avLst/>
          </a:prstGeom>
        </p:spPr>
        <p:txBody>
          <a:bodyPr wrap="square">
            <a:spAutoFit/>
          </a:bodyPr>
          <a:lstStyle/>
          <a:p>
            <a:r>
              <a:rPr lang="es-CO" sz="1200" dirty="0"/>
              <a:t>Tomado de: </a:t>
            </a:r>
            <a:r>
              <a:rPr lang="es-CO" sz="1200" dirty="0">
                <a:hlinkClick r:id="rId2"/>
              </a:rPr>
              <a:t>http://razonamiento-verbal1.blogspot.com/2013/04/comprension-de-lectura-ejercicios_2683.html</a:t>
            </a:r>
            <a:endParaRPr lang="es-CO" sz="1200" dirty="0"/>
          </a:p>
        </p:txBody>
      </p:sp>
    </p:spTree>
    <p:extLst>
      <p:ext uri="{BB962C8B-B14F-4D97-AF65-F5344CB8AC3E}">
        <p14:creationId xmlns:p14="http://schemas.microsoft.com/office/powerpoint/2010/main" val="2409681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FD7D68-C2EB-437A-A317-C89982D3863C}"/>
              </a:ext>
            </a:extLst>
          </p:cNvPr>
          <p:cNvSpPr>
            <a:spLocks noChangeArrowheads="1"/>
          </p:cNvSpPr>
          <p:nvPr/>
        </p:nvSpPr>
        <p:spPr bwMode="auto">
          <a:xfrm>
            <a:off x="480060" y="1634789"/>
            <a:ext cx="1123188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2000" b="1" i="0" u="none" strike="noStrike" cap="none" normalizeH="0" baseline="0" dirty="0">
                <a:ln>
                  <a:noFill/>
                </a:ln>
                <a:solidFill>
                  <a:schemeClr val="tx1"/>
                </a:solidFill>
                <a:effectLst/>
                <a:latin typeface="Arial" panose="020B0604020202020204" pitchFamily="34" charset="0"/>
              </a:rPr>
              <a:t>Permanecer oculto o debajo de alguna cosa</a:t>
            </a:r>
            <a:r>
              <a:rPr kumimoji="0" lang="es-CO" altLang="es-CO" sz="20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2000" b="0" i="0" u="sng" strike="noStrike" cap="none" normalizeH="0" baseline="0" dirty="0">
                <a:ln>
                  <a:noFill/>
                </a:ln>
                <a:solidFill>
                  <a:schemeClr val="tx1"/>
                </a:solidFill>
                <a:effectLst/>
                <a:latin typeface="Arial" panose="020B0604020202020204" pitchFamily="34" charset="0"/>
              </a:rPr>
              <a:t>Por ejemplo: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CO" altLang="es-CO" sz="2000" b="0" i="1" u="none" strike="noStrike" cap="none" normalizeH="0" baseline="0" dirty="0">
                <a:ln>
                  <a:noFill/>
                </a:ln>
                <a:solidFill>
                  <a:schemeClr val="tx1"/>
                </a:solidFill>
                <a:effectLst/>
                <a:latin typeface="Arial" panose="020B0604020202020204" pitchFamily="34" charset="0"/>
              </a:rPr>
              <a:t>“Hay una violencia subyacente en todos los grupos sociales que, cada tanto, emerge a modo de estallido”</a:t>
            </a:r>
            <a:endParaRPr lang="es-CO" altLang="es-CO" sz="2000" dirty="0">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CO" altLang="es-CO" sz="2000" b="0" i="1" u="none" strike="noStrike" cap="none" normalizeH="0" baseline="0" dirty="0">
                <a:ln>
                  <a:noFill/>
                </a:ln>
                <a:solidFill>
                  <a:schemeClr val="tx1"/>
                </a:solidFill>
                <a:effectLst/>
                <a:latin typeface="Arial" panose="020B0604020202020204" pitchFamily="34" charset="0"/>
              </a:rPr>
              <a:t>“Los científicos no encuentran una causa subyacente que explique el nuevo brote de la enfermedad”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CO" altLang="es-CO" sz="2000" b="0" i="1" u="none" strike="noStrike" cap="none" normalizeH="0" baseline="0" dirty="0">
                <a:ln>
                  <a:noFill/>
                </a:ln>
                <a:solidFill>
                  <a:schemeClr val="tx1"/>
                </a:solidFill>
                <a:effectLst/>
                <a:latin typeface="Arial" panose="020B0604020202020204" pitchFamily="34" charset="0"/>
              </a:rPr>
              <a:t>“Con sus declaraciones, el jugador evidenció su voluntad subyacente de quedarse en el club”</a:t>
            </a:r>
            <a:r>
              <a:rPr kumimoji="0" lang="es-CO" altLang="es-CO" sz="20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2000" b="0" i="0" u="none" strike="noStrike" cap="none" normalizeH="0" baseline="0" dirty="0">
                <a:ln>
                  <a:noFill/>
                </a:ln>
                <a:solidFill>
                  <a:schemeClr val="tx1"/>
                </a:solidFill>
                <a:effectLst/>
                <a:latin typeface="Arial" panose="020B0604020202020204" pitchFamily="34" charset="0"/>
              </a:rPr>
              <a:t>Supongamos que un periodista está realizando una investigación sobre el </a:t>
            </a:r>
            <a:r>
              <a:rPr kumimoji="0" lang="es-CO" altLang="es-CO" sz="2000" b="1" i="0" u="none" strike="noStrike" cap="none" normalizeH="0" baseline="0" dirty="0">
                <a:ln>
                  <a:noFill/>
                </a:ln>
                <a:solidFill>
                  <a:schemeClr val="tx1"/>
                </a:solidFill>
                <a:effectLst/>
                <a:latin typeface="Arial" panose="020B0604020202020204" pitchFamily="34" charset="0"/>
              </a:rPr>
              <a:t>narcotráfico</a:t>
            </a:r>
            <a:r>
              <a:rPr kumimoji="0" lang="es-CO" altLang="es-CO" sz="2000" b="0" i="0" u="none" strike="noStrike" cap="none" normalizeH="0" baseline="0" dirty="0">
                <a:ln>
                  <a:noFill/>
                </a:ln>
                <a:solidFill>
                  <a:schemeClr val="tx1"/>
                </a:solidFill>
                <a:effectLst/>
                <a:latin typeface="Arial" panose="020B0604020202020204" pitchFamily="34" charset="0"/>
              </a:rPr>
              <a:t> en un determinado barrio. Dicho periodista comienza a entrevistar a los vecinos, pero sólo recibe respuestas evasivas y vaguedades e incluso se encuentra con gente que no quiere hablar sobre el tema. Para el periodista, la actitud de la gente muestra el </a:t>
            </a:r>
            <a:r>
              <a:rPr kumimoji="0" lang="es-CO" altLang="es-CO" sz="2000" b="1" i="0" u="none" strike="noStrike" cap="none" normalizeH="0" baseline="0" dirty="0">
                <a:ln>
                  <a:noFill/>
                </a:ln>
                <a:solidFill>
                  <a:schemeClr val="tx1"/>
                </a:solidFill>
                <a:effectLst/>
                <a:latin typeface="Arial" panose="020B0604020202020204" pitchFamily="34" charset="0"/>
              </a:rPr>
              <a:t>temor subyacente a los narcotraficantes</a:t>
            </a:r>
            <a:r>
              <a:rPr kumimoji="0" lang="es-CO" altLang="es-CO" sz="2000" b="0" i="0" u="none" strike="noStrike" cap="none" normalizeH="0" baseline="0" dirty="0">
                <a:ln>
                  <a:noFill/>
                </a:ln>
                <a:solidFill>
                  <a:schemeClr val="tx1"/>
                </a:solidFill>
                <a:effectLst/>
                <a:latin typeface="Arial" panose="020B0604020202020204" pitchFamily="34" charset="0"/>
              </a:rPr>
              <a:t>: aunque dicho miedo no se expresa de manera directa, subyace en las respuestas y en el silencio.</a:t>
            </a:r>
          </a:p>
        </p:txBody>
      </p:sp>
      <p:pic>
        <p:nvPicPr>
          <p:cNvPr id="5" name="Imagen 4">
            <a:extLst>
              <a:ext uri="{FF2B5EF4-FFF2-40B4-BE49-F238E27FC236}">
                <a16:creationId xmlns:a16="http://schemas.microsoft.com/office/drawing/2014/main" id="{DBF8DFEE-847B-4B9B-9B4D-D84114C6451F}"/>
              </a:ext>
            </a:extLst>
          </p:cNvPr>
          <p:cNvPicPr>
            <a:picLocks noChangeAspect="1"/>
          </p:cNvPicPr>
          <p:nvPr/>
        </p:nvPicPr>
        <p:blipFill>
          <a:blip r:embed="rId2"/>
          <a:stretch>
            <a:fillRect/>
          </a:stretch>
        </p:blipFill>
        <p:spPr>
          <a:xfrm>
            <a:off x="8408488" y="430211"/>
            <a:ext cx="2953530" cy="2068667"/>
          </a:xfrm>
          <a:prstGeom prst="rect">
            <a:avLst/>
          </a:prstGeom>
        </p:spPr>
      </p:pic>
      <p:sp>
        <p:nvSpPr>
          <p:cNvPr id="6" name="Título 1">
            <a:extLst>
              <a:ext uri="{FF2B5EF4-FFF2-40B4-BE49-F238E27FC236}">
                <a16:creationId xmlns:a16="http://schemas.microsoft.com/office/drawing/2014/main" id="{5B2E11AE-A3D4-4090-8A25-7FB1367BD43D}"/>
              </a:ext>
            </a:extLst>
          </p:cNvPr>
          <p:cNvSpPr txBox="1">
            <a:spLocks/>
          </p:cNvSpPr>
          <p:nvPr/>
        </p:nvSpPr>
        <p:spPr>
          <a:xfrm>
            <a:off x="334224" y="572399"/>
            <a:ext cx="8074264" cy="8808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5">
                    <a:lumMod val="75000"/>
                  </a:schemeClr>
                </a:solidFill>
                <a:latin typeface="Arial" panose="020B0604020202020204" pitchFamily="34" charset="0"/>
                <a:cs typeface="Arial" panose="020B0604020202020204" pitchFamily="34" charset="0"/>
              </a:rPr>
              <a:t>SUBYACER / SUBYACENTE</a:t>
            </a:r>
          </a:p>
        </p:txBody>
      </p:sp>
      <p:sp>
        <p:nvSpPr>
          <p:cNvPr id="7" name="Rectángulo 6">
            <a:extLst>
              <a:ext uri="{FF2B5EF4-FFF2-40B4-BE49-F238E27FC236}">
                <a16:creationId xmlns:a16="http://schemas.microsoft.com/office/drawing/2014/main" id="{70AAABD6-3C3D-4F3A-A8AE-FC375CD8C6DF}"/>
              </a:ext>
            </a:extLst>
          </p:cNvPr>
          <p:cNvSpPr/>
          <p:nvPr/>
        </p:nvSpPr>
        <p:spPr>
          <a:xfrm>
            <a:off x="0" y="6525272"/>
            <a:ext cx="12192000" cy="332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6971801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4377" y="231354"/>
            <a:ext cx="11657907" cy="3785652"/>
          </a:xfrm>
          <a:prstGeom prst="rect">
            <a:avLst/>
          </a:prstGeom>
        </p:spPr>
        <p:txBody>
          <a:bodyPr wrap="square">
            <a:spAutoFit/>
          </a:bodyPr>
          <a:lstStyle/>
          <a:p>
            <a:r>
              <a:rPr lang="es-ES" sz="4000" b="1" dirty="0"/>
              <a:t>15. ¿Cuál sería el título más pertinente?</a:t>
            </a:r>
            <a:br>
              <a:rPr lang="es-ES" sz="4000" dirty="0"/>
            </a:br>
            <a:r>
              <a:rPr lang="es-ES" sz="4000" dirty="0"/>
              <a:t>A) La vanidad frente a la falsa modestia</a:t>
            </a:r>
            <a:br>
              <a:rPr lang="es-ES" sz="4000" dirty="0"/>
            </a:br>
            <a:r>
              <a:rPr lang="es-ES" sz="4000" dirty="0"/>
              <a:t>B) La serenidad y la ponderación en las acciones</a:t>
            </a:r>
            <a:br>
              <a:rPr lang="es-ES" sz="4000" dirty="0"/>
            </a:br>
            <a:r>
              <a:rPr lang="es-ES" sz="4000" dirty="0"/>
              <a:t>C) La posesión de una personalidad moderada</a:t>
            </a:r>
            <a:br>
              <a:rPr lang="es-ES" sz="4000" dirty="0"/>
            </a:br>
            <a:r>
              <a:rPr lang="es-ES" sz="4000" dirty="0"/>
              <a:t>D) El molde de la humildad en la personalidad</a:t>
            </a:r>
            <a:br>
              <a:rPr lang="es-ES" sz="4000" dirty="0"/>
            </a:br>
            <a:r>
              <a:rPr lang="es-ES" sz="4000" dirty="0"/>
              <a:t>E) La necesidad de una personalidad equilibrada</a:t>
            </a:r>
            <a:endParaRPr lang="es-CO" sz="4000" dirty="0">
              <a:solidFill>
                <a:schemeClr val="accent5">
                  <a:lumMod val="75000"/>
                </a:schemeClr>
              </a:solidFill>
            </a:endParaRPr>
          </a:p>
        </p:txBody>
      </p:sp>
      <p:sp>
        <p:nvSpPr>
          <p:cNvPr id="3" name="Rectángulo 2"/>
          <p:cNvSpPr/>
          <p:nvPr/>
        </p:nvSpPr>
        <p:spPr>
          <a:xfrm>
            <a:off x="0" y="6537276"/>
            <a:ext cx="7819053" cy="276999"/>
          </a:xfrm>
          <a:prstGeom prst="rect">
            <a:avLst/>
          </a:prstGeom>
        </p:spPr>
        <p:txBody>
          <a:bodyPr wrap="square">
            <a:spAutoFit/>
          </a:bodyPr>
          <a:lstStyle/>
          <a:p>
            <a:r>
              <a:rPr lang="es-CO" sz="1200" dirty="0"/>
              <a:t>Tomado de: </a:t>
            </a:r>
            <a:r>
              <a:rPr lang="es-CO" sz="1200" dirty="0">
                <a:hlinkClick r:id="rId2"/>
              </a:rPr>
              <a:t>http://razonamiento-verbal1.blogspot.com/2013/04/comprension-de-lectura-ejercicios_2683.html</a:t>
            </a:r>
            <a:endParaRPr lang="es-CO" sz="1200" dirty="0"/>
          </a:p>
        </p:txBody>
      </p:sp>
    </p:spTree>
    <p:extLst>
      <p:ext uri="{BB962C8B-B14F-4D97-AF65-F5344CB8AC3E}">
        <p14:creationId xmlns:p14="http://schemas.microsoft.com/office/powerpoint/2010/main" val="41457639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4377" y="231354"/>
            <a:ext cx="11657907" cy="4893647"/>
          </a:xfrm>
          <a:prstGeom prst="rect">
            <a:avLst/>
          </a:prstGeom>
        </p:spPr>
        <p:txBody>
          <a:bodyPr wrap="square">
            <a:spAutoFit/>
          </a:bodyPr>
          <a:lstStyle/>
          <a:p>
            <a:r>
              <a:rPr lang="es-ES" sz="4000" b="1" dirty="0"/>
              <a:t>15. ¿Cuál sería el título más pertinente?</a:t>
            </a:r>
            <a:br>
              <a:rPr lang="es-ES" sz="4000" dirty="0"/>
            </a:br>
            <a:r>
              <a:rPr lang="es-ES" sz="4000" dirty="0"/>
              <a:t>A) La vanidad frente a la falsa modestia</a:t>
            </a:r>
            <a:br>
              <a:rPr lang="es-ES" sz="4000" dirty="0"/>
            </a:br>
            <a:r>
              <a:rPr lang="es-ES" sz="4000" dirty="0"/>
              <a:t>B) La serenidad y la ponderación en las acciones</a:t>
            </a:r>
            <a:br>
              <a:rPr lang="es-ES" sz="4000" dirty="0"/>
            </a:br>
            <a:r>
              <a:rPr lang="es-ES" sz="4000" dirty="0"/>
              <a:t>C) La posesión de una personalidad moderada</a:t>
            </a:r>
            <a:br>
              <a:rPr lang="es-ES" sz="4000" dirty="0"/>
            </a:br>
            <a:r>
              <a:rPr lang="es-ES" sz="4000" dirty="0"/>
              <a:t>D) El molde de la humildad en la personalidad</a:t>
            </a:r>
            <a:br>
              <a:rPr lang="es-ES" sz="4000" dirty="0"/>
            </a:br>
            <a:r>
              <a:rPr lang="es-ES" sz="4000" dirty="0">
                <a:solidFill>
                  <a:srgbClr val="C00000"/>
                </a:solidFill>
              </a:rPr>
              <a:t>E) La necesidad de una personalidad equilibrada</a:t>
            </a:r>
            <a:br>
              <a:rPr lang="es-ES" sz="4000" dirty="0"/>
            </a:br>
            <a:r>
              <a:rPr lang="es-ES" b="1" dirty="0"/>
              <a:t>Solución: </a:t>
            </a:r>
            <a:r>
              <a:rPr lang="es-ES" dirty="0"/>
              <a:t>¿Cuál sería el título más pertinente? </a:t>
            </a:r>
            <a:r>
              <a:rPr lang="es-ES" b="1" dirty="0">
                <a:solidFill>
                  <a:srgbClr val="C00000"/>
                </a:solidFill>
              </a:rPr>
              <a:t>La necesidad de una personalidad equilibrada.</a:t>
            </a:r>
            <a:r>
              <a:rPr lang="es-ES" dirty="0">
                <a:solidFill>
                  <a:srgbClr val="C00000"/>
                </a:solidFill>
              </a:rPr>
              <a:t> </a:t>
            </a:r>
            <a:r>
              <a:rPr lang="es-ES" dirty="0"/>
              <a:t>Ya en la resolución de la pregunta </a:t>
            </a:r>
            <a:r>
              <a:rPr lang="es-ES" dirty="0" err="1"/>
              <a:t>N°</a:t>
            </a:r>
            <a:r>
              <a:rPr lang="es-ES" dirty="0"/>
              <a:t> 13 señalamos que lo más importante para el autor es la necesidad de pulir la personalidad en el molde del equilibrio, para que el hombre trascienda tal como es y no proyecte una imagen falsamente disminuida o exagerada, ya sea por una humildad falaz o por la vanidad, según sea el caso. </a:t>
            </a:r>
            <a:r>
              <a:rPr lang="es-ES" dirty="0" err="1">
                <a:solidFill>
                  <a:srgbClr val="C00000"/>
                </a:solidFill>
              </a:rPr>
              <a:t>Rpta</a:t>
            </a:r>
            <a:r>
              <a:rPr lang="es-ES" dirty="0">
                <a:solidFill>
                  <a:srgbClr val="C00000"/>
                </a:solidFill>
              </a:rPr>
              <a:t>. (E)</a:t>
            </a:r>
            <a:endParaRPr lang="es-CO" sz="4000" dirty="0">
              <a:solidFill>
                <a:srgbClr val="C00000"/>
              </a:solidFill>
            </a:endParaRPr>
          </a:p>
        </p:txBody>
      </p:sp>
      <p:sp>
        <p:nvSpPr>
          <p:cNvPr id="3" name="Rectángulo 2"/>
          <p:cNvSpPr/>
          <p:nvPr/>
        </p:nvSpPr>
        <p:spPr>
          <a:xfrm>
            <a:off x="0" y="6537276"/>
            <a:ext cx="7819053" cy="276999"/>
          </a:xfrm>
          <a:prstGeom prst="rect">
            <a:avLst/>
          </a:prstGeom>
        </p:spPr>
        <p:txBody>
          <a:bodyPr wrap="square">
            <a:spAutoFit/>
          </a:bodyPr>
          <a:lstStyle/>
          <a:p>
            <a:r>
              <a:rPr lang="es-CO" sz="1200" dirty="0"/>
              <a:t>Tomado de: </a:t>
            </a:r>
            <a:r>
              <a:rPr lang="es-CO" sz="1200" dirty="0">
                <a:hlinkClick r:id="rId2"/>
              </a:rPr>
              <a:t>http://razonamiento-verbal1.blogspot.com/2013/04/comprension-de-lectura-ejercicios_2683.html</a:t>
            </a:r>
            <a:endParaRPr lang="es-CO" sz="1200" dirty="0"/>
          </a:p>
        </p:txBody>
      </p:sp>
    </p:spTree>
    <p:extLst>
      <p:ext uri="{BB962C8B-B14F-4D97-AF65-F5344CB8AC3E}">
        <p14:creationId xmlns:p14="http://schemas.microsoft.com/office/powerpoint/2010/main" val="14292907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33136" y="5091762"/>
            <a:ext cx="7834193" cy="1264588"/>
          </a:xfrm>
        </p:spPr>
        <p:txBody>
          <a:bodyPr anchor="ctr">
            <a:normAutofit/>
          </a:bodyPr>
          <a:lstStyle/>
          <a:p>
            <a:pPr algn="r"/>
            <a:r>
              <a:rPr lang="es-CO" b="1" dirty="0"/>
              <a:t>LECTURA 4</a:t>
            </a:r>
          </a:p>
        </p:txBody>
      </p:sp>
      <p:pic>
        <p:nvPicPr>
          <p:cNvPr id="7" name="Imagen 6">
            <a:extLst>
              <a:ext uri="{FF2B5EF4-FFF2-40B4-BE49-F238E27FC236}">
                <a16:creationId xmlns:a16="http://schemas.microsoft.com/office/drawing/2014/main" id="{3EE8C96B-A4E7-4542-A19A-5B08D78EFC0C}"/>
              </a:ext>
            </a:extLst>
          </p:cNvPr>
          <p:cNvPicPr>
            <a:picLocks noChangeAspect="1"/>
          </p:cNvPicPr>
          <p:nvPr/>
        </p:nvPicPr>
        <p:blipFill rotWithShape="1">
          <a:blip r:embed="rId2">
            <a:extLst>
              <a:ext uri="{28A0092B-C50C-407E-A947-70E740481C1C}">
                <a14:useLocalDpi xmlns:a14="http://schemas.microsoft.com/office/drawing/2010/main" val="0"/>
              </a:ext>
            </a:extLst>
          </a:blip>
          <a:srcRect t="37500"/>
          <a:stretch/>
        </p:blipFill>
        <p:spPr>
          <a:xfrm>
            <a:off x="-3983" y="10"/>
            <a:ext cx="12192000" cy="4571990"/>
          </a:xfrm>
          <a:prstGeom prst="rect">
            <a:avLst/>
          </a:prstGeom>
        </p:spPr>
      </p:pic>
      <p:cxnSp>
        <p:nvCxnSpPr>
          <p:cNvPr id="12" name="Straight Connector 11">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826751"/>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3E3FBB4-6BAE-476F-A413-25ADEECF7D93}"/>
              </a:ext>
            </a:extLst>
          </p:cNvPr>
          <p:cNvSpPr/>
          <p:nvPr/>
        </p:nvSpPr>
        <p:spPr>
          <a:xfrm>
            <a:off x="297455" y="176901"/>
            <a:ext cx="11171103" cy="6251968"/>
          </a:xfrm>
          <a:prstGeom prst="rect">
            <a:avLst/>
          </a:prstGeom>
        </p:spPr>
        <p:txBody>
          <a:bodyPr wrap="square">
            <a:spAutoFit/>
          </a:bodyPr>
          <a:lstStyle/>
          <a:p>
            <a:pPr algn="just">
              <a:lnSpc>
                <a:spcPct val="120000"/>
              </a:lnSpc>
            </a:pPr>
            <a:r>
              <a:rPr lang="es-ES" sz="2800" dirty="0">
                <a:solidFill>
                  <a:srgbClr val="333333"/>
                </a:solidFill>
                <a:latin typeface="Times New Roman" panose="02020603050405020304" pitchFamily="18" charset="0"/>
                <a:cs typeface="Times New Roman" panose="02020603050405020304" pitchFamily="18" charset="0"/>
              </a:rPr>
              <a:t>Jugando el niño comprende mejor el mundo que lo rodea y se siente "partícipe del ritmo total de la naturaleza". Cabalgando en una escoba o imitando a un gato trata, mediante a mimesis, de auscultar el espacio de una vida distinta y, al mismo tiempo, disfrutar el placer sensorial que le ofrecen las "formas variadas de ser" para experimentar así otros puntos de vista. La finalidad de lo lúdico no es. entonces. ni siquiera enseñar a crear, puesto que el niño es un creador natural. La finalidad esencial es satisfacer una necesidad primaria que es básica en el hombre: la necesidad expresiva. Y el juego es la forma más evidente de expresión libre, es decir, de expresión espontánea, creadora y desinhibida mediante la cual se exteriorizan sin represiones las actividades del pensar, sentir, percibir, intuir.</a:t>
            </a:r>
          </a:p>
          <a:p>
            <a:pPr algn="r">
              <a:lnSpc>
                <a:spcPct val="120000"/>
              </a:lnSpc>
            </a:pPr>
            <a:r>
              <a:rPr lang="es-ES" sz="2400" dirty="0" err="1">
                <a:solidFill>
                  <a:srgbClr val="333333"/>
                </a:solidFill>
                <a:latin typeface="Times New Roman" panose="02020603050405020304" pitchFamily="18" charset="0"/>
                <a:cs typeface="Times New Roman" panose="02020603050405020304" pitchFamily="18" charset="0"/>
              </a:rPr>
              <a:t>Discover</a:t>
            </a:r>
            <a:r>
              <a:rPr lang="es-ES" sz="2400" dirty="0">
                <a:solidFill>
                  <a:srgbClr val="333333"/>
                </a:solidFill>
                <a:latin typeface="Times New Roman" panose="02020603050405020304" pitchFamily="18" charset="0"/>
                <a:cs typeface="Times New Roman" panose="02020603050405020304" pitchFamily="18" charset="0"/>
              </a:rPr>
              <a:t> en español</a:t>
            </a:r>
          </a:p>
        </p:txBody>
      </p:sp>
      <p:sp>
        <p:nvSpPr>
          <p:cNvPr id="3" name="Rectángulo 2">
            <a:extLst>
              <a:ext uri="{FF2B5EF4-FFF2-40B4-BE49-F238E27FC236}">
                <a16:creationId xmlns:a16="http://schemas.microsoft.com/office/drawing/2014/main" id="{E0686F0C-C7D8-4F0D-BAAE-B1481CFAD83B}"/>
              </a:ext>
            </a:extLst>
          </p:cNvPr>
          <p:cNvSpPr/>
          <p:nvPr/>
        </p:nvSpPr>
        <p:spPr>
          <a:xfrm>
            <a:off x="0" y="6537276"/>
            <a:ext cx="7819053" cy="276999"/>
          </a:xfrm>
          <a:prstGeom prst="rect">
            <a:avLst/>
          </a:prstGeom>
        </p:spPr>
        <p:txBody>
          <a:bodyPr wrap="square">
            <a:spAutoFit/>
          </a:bodyPr>
          <a:lstStyle/>
          <a:p>
            <a:r>
              <a:rPr lang="es-CO" sz="1200" dirty="0"/>
              <a:t>Tomado de: </a:t>
            </a:r>
            <a:r>
              <a:rPr lang="es-CO" sz="1200" dirty="0">
                <a:hlinkClick r:id="rId2"/>
              </a:rPr>
              <a:t>http://razonamiento-verbal1.blogspot.com/2013/04/comprension-de-lectura-ejercicios_2683.html</a:t>
            </a:r>
            <a:endParaRPr lang="es-CO" sz="1200" dirty="0"/>
          </a:p>
        </p:txBody>
      </p:sp>
    </p:spTree>
    <p:extLst>
      <p:ext uri="{BB962C8B-B14F-4D97-AF65-F5344CB8AC3E}">
        <p14:creationId xmlns:p14="http://schemas.microsoft.com/office/powerpoint/2010/main" val="13716302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4377" y="231354"/>
            <a:ext cx="11657907" cy="4524315"/>
          </a:xfrm>
          <a:prstGeom prst="rect">
            <a:avLst/>
          </a:prstGeom>
        </p:spPr>
        <p:txBody>
          <a:bodyPr wrap="square">
            <a:spAutoFit/>
          </a:bodyPr>
          <a:lstStyle/>
          <a:p>
            <a:r>
              <a:rPr lang="es-ES" sz="3600" b="1" dirty="0"/>
              <a:t>16. ¿Cuál es el objetivo principal de la actividad lúdica?</a:t>
            </a:r>
            <a:br>
              <a:rPr lang="es-ES" sz="3600" dirty="0"/>
            </a:br>
            <a:r>
              <a:rPr lang="es-ES" sz="3600" dirty="0"/>
              <a:t>A) Hacer que el niño disfrute del placer sensorial y gane experiencias</a:t>
            </a:r>
            <a:br>
              <a:rPr lang="es-ES" sz="3600" dirty="0"/>
            </a:br>
            <a:r>
              <a:rPr lang="es-ES" sz="3600" dirty="0"/>
              <a:t>B) Guiar al niño para que experimente formas variadas de ser</a:t>
            </a:r>
            <a:br>
              <a:rPr lang="es-ES" sz="3600" dirty="0"/>
            </a:br>
            <a:r>
              <a:rPr lang="es-ES" sz="3600" dirty="0"/>
              <a:t>C) Impulsar y desarrollar la capacidad imaginativa del infante</a:t>
            </a:r>
            <a:br>
              <a:rPr lang="es-ES" sz="3600" dirty="0"/>
            </a:br>
            <a:r>
              <a:rPr lang="es-ES" sz="3600" dirty="0"/>
              <a:t>D) Condicionar al niño para que asuma un comportamiento maduro</a:t>
            </a:r>
            <a:br>
              <a:rPr lang="es-ES" sz="3600" dirty="0"/>
            </a:br>
            <a:r>
              <a:rPr lang="es-ES" sz="3600" dirty="0"/>
              <a:t>E) Hacer que el niño exteriorice libremente su mundo interno</a:t>
            </a:r>
          </a:p>
        </p:txBody>
      </p:sp>
      <p:sp>
        <p:nvSpPr>
          <p:cNvPr id="3" name="Rectángulo 2"/>
          <p:cNvSpPr/>
          <p:nvPr/>
        </p:nvSpPr>
        <p:spPr>
          <a:xfrm>
            <a:off x="0" y="6537276"/>
            <a:ext cx="7819053" cy="276999"/>
          </a:xfrm>
          <a:prstGeom prst="rect">
            <a:avLst/>
          </a:prstGeom>
        </p:spPr>
        <p:txBody>
          <a:bodyPr wrap="square">
            <a:spAutoFit/>
          </a:bodyPr>
          <a:lstStyle/>
          <a:p>
            <a:r>
              <a:rPr lang="es-CO" sz="1200" dirty="0"/>
              <a:t>Tomado de: </a:t>
            </a:r>
            <a:r>
              <a:rPr lang="es-CO" sz="1200" dirty="0">
                <a:hlinkClick r:id="rId2"/>
              </a:rPr>
              <a:t>http://razonamiento-verbal1.blogspot.com/2013/04/comprension-de-lectura-ejercicios_2683.html</a:t>
            </a:r>
            <a:endParaRPr lang="es-CO" sz="1200" dirty="0"/>
          </a:p>
        </p:txBody>
      </p:sp>
    </p:spTree>
    <p:extLst>
      <p:ext uri="{BB962C8B-B14F-4D97-AF65-F5344CB8AC3E}">
        <p14:creationId xmlns:p14="http://schemas.microsoft.com/office/powerpoint/2010/main" val="32363132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4377" y="231354"/>
            <a:ext cx="11657907" cy="5509200"/>
          </a:xfrm>
          <a:prstGeom prst="rect">
            <a:avLst/>
          </a:prstGeom>
        </p:spPr>
        <p:txBody>
          <a:bodyPr wrap="square">
            <a:spAutoFit/>
          </a:bodyPr>
          <a:lstStyle/>
          <a:p>
            <a:r>
              <a:rPr lang="es-ES" sz="3600" b="1" dirty="0"/>
              <a:t>16. ¿Cuál es el objetivo principal de la actividad lúdica?</a:t>
            </a:r>
            <a:br>
              <a:rPr lang="es-ES" sz="3600" dirty="0"/>
            </a:br>
            <a:r>
              <a:rPr lang="es-ES" sz="3600" dirty="0"/>
              <a:t>A) Hacer que el niño disfrute del placer sensorial y gane experiencias</a:t>
            </a:r>
            <a:br>
              <a:rPr lang="es-ES" sz="3600" dirty="0"/>
            </a:br>
            <a:r>
              <a:rPr lang="es-ES" sz="3600" dirty="0"/>
              <a:t>B) Guiar al niño para que experimente formas variadas de ser</a:t>
            </a:r>
            <a:br>
              <a:rPr lang="es-ES" sz="3600" dirty="0"/>
            </a:br>
            <a:r>
              <a:rPr lang="es-ES" sz="3600" dirty="0"/>
              <a:t>C) Impulsar y desarrollar la capacidad imaginativa del infante</a:t>
            </a:r>
            <a:br>
              <a:rPr lang="es-ES" sz="3600" dirty="0"/>
            </a:br>
            <a:r>
              <a:rPr lang="es-ES" sz="3600" dirty="0"/>
              <a:t>D) Condicionar al niño para que asuma un comportamiento maduro</a:t>
            </a:r>
            <a:br>
              <a:rPr lang="es-ES" sz="3600" dirty="0"/>
            </a:br>
            <a:r>
              <a:rPr lang="es-ES" sz="3600" dirty="0">
                <a:solidFill>
                  <a:srgbClr val="C00000"/>
                </a:solidFill>
              </a:rPr>
              <a:t>E) Hacer que el niño exteriorice libremente su mundo interno</a:t>
            </a:r>
            <a:br>
              <a:rPr lang="es-ES" sz="3600" dirty="0"/>
            </a:br>
            <a:r>
              <a:rPr lang="es-ES" sz="1600" b="1" dirty="0"/>
              <a:t>Solución: </a:t>
            </a:r>
            <a:r>
              <a:rPr lang="es-ES" sz="1600" dirty="0"/>
              <a:t>¿Cuál es el objetivo principal de la actividad lúdica? </a:t>
            </a:r>
            <a:r>
              <a:rPr lang="es-ES" sz="1600" b="1" dirty="0">
                <a:solidFill>
                  <a:srgbClr val="C00000"/>
                </a:solidFill>
              </a:rPr>
              <a:t>Hacer que el niño exteriorice libremente su mundo interno</a:t>
            </a:r>
            <a:r>
              <a:rPr lang="es-ES" sz="1600" b="1" dirty="0"/>
              <a:t>.</a:t>
            </a:r>
            <a:r>
              <a:rPr lang="es-ES" sz="1600" dirty="0"/>
              <a:t> En el fragmento se afirma que el juego es una especie de lenguaje natural o espontáneo que el niño emplea para hacer evidente su forma de pensar o de sentir. Por consiguiente, la actividad lúdica es importante en el sentido que satisface una necesidad expresiva del niño, y en eso consiste precisamente el objetivo esencial del juego. </a:t>
            </a:r>
            <a:r>
              <a:rPr lang="es-ES" sz="1600" dirty="0" err="1">
                <a:solidFill>
                  <a:srgbClr val="C00000"/>
                </a:solidFill>
              </a:rPr>
              <a:t>Rpta</a:t>
            </a:r>
            <a:r>
              <a:rPr lang="es-ES" sz="1600" dirty="0">
                <a:solidFill>
                  <a:srgbClr val="C00000"/>
                </a:solidFill>
              </a:rPr>
              <a:t>. (E)</a:t>
            </a:r>
            <a:endParaRPr lang="es-ES" sz="3600" dirty="0">
              <a:solidFill>
                <a:srgbClr val="C00000"/>
              </a:solidFill>
            </a:endParaRPr>
          </a:p>
        </p:txBody>
      </p:sp>
      <p:sp>
        <p:nvSpPr>
          <p:cNvPr id="3" name="Rectángulo 2"/>
          <p:cNvSpPr/>
          <p:nvPr/>
        </p:nvSpPr>
        <p:spPr>
          <a:xfrm>
            <a:off x="0" y="6537276"/>
            <a:ext cx="7819053" cy="276999"/>
          </a:xfrm>
          <a:prstGeom prst="rect">
            <a:avLst/>
          </a:prstGeom>
        </p:spPr>
        <p:txBody>
          <a:bodyPr wrap="square">
            <a:spAutoFit/>
          </a:bodyPr>
          <a:lstStyle/>
          <a:p>
            <a:r>
              <a:rPr lang="es-CO" sz="1200" dirty="0"/>
              <a:t>Tomado de: </a:t>
            </a:r>
            <a:r>
              <a:rPr lang="es-CO" sz="1200" dirty="0">
                <a:hlinkClick r:id="rId2"/>
              </a:rPr>
              <a:t>http://razonamiento-verbal1.blogspot.com/2013/04/comprension-de-lectura-ejercicios_2683.html</a:t>
            </a:r>
            <a:endParaRPr lang="es-CO" sz="1200" dirty="0"/>
          </a:p>
        </p:txBody>
      </p:sp>
    </p:spTree>
    <p:extLst>
      <p:ext uri="{BB962C8B-B14F-4D97-AF65-F5344CB8AC3E}">
        <p14:creationId xmlns:p14="http://schemas.microsoft.com/office/powerpoint/2010/main" val="27045796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4377" y="231354"/>
            <a:ext cx="11657907" cy="5016758"/>
          </a:xfrm>
          <a:prstGeom prst="rect">
            <a:avLst/>
          </a:prstGeom>
        </p:spPr>
        <p:txBody>
          <a:bodyPr wrap="square">
            <a:spAutoFit/>
          </a:bodyPr>
          <a:lstStyle/>
          <a:p>
            <a:r>
              <a:rPr lang="es-ES" sz="4000" b="1" dirty="0"/>
              <a:t>17. En el contexto, ¿qué significa "experimentar otros puntos de vista"?</a:t>
            </a:r>
            <a:br>
              <a:rPr lang="es-ES" sz="4000" dirty="0"/>
            </a:br>
            <a:r>
              <a:rPr lang="es-ES" sz="4000" dirty="0"/>
              <a:t>A) Dar mayor importancia a las experiencias ajenas</a:t>
            </a:r>
            <a:br>
              <a:rPr lang="es-ES" sz="4000" dirty="0"/>
            </a:br>
            <a:r>
              <a:rPr lang="es-ES" sz="4000" dirty="0"/>
              <a:t>B) Compartir diversas vivencias con el educando</a:t>
            </a:r>
            <a:br>
              <a:rPr lang="es-ES" sz="4000" dirty="0"/>
            </a:br>
            <a:r>
              <a:rPr lang="es-ES" sz="4000" dirty="0"/>
              <a:t>C) Ir conociendo nuevos aspectos de la realidad</a:t>
            </a:r>
            <a:br>
              <a:rPr lang="es-ES" sz="4000" dirty="0"/>
            </a:br>
            <a:r>
              <a:rPr lang="es-ES" sz="4000" dirty="0"/>
              <a:t>D) Utilizar nueva metodología en la formación del niño</a:t>
            </a:r>
            <a:br>
              <a:rPr lang="es-ES" sz="4000" dirty="0"/>
            </a:br>
            <a:r>
              <a:rPr lang="es-ES" sz="4000" dirty="0"/>
              <a:t>E) Acudir a los aportes provenientes de la psicología infantil</a:t>
            </a:r>
          </a:p>
        </p:txBody>
      </p:sp>
      <p:sp>
        <p:nvSpPr>
          <p:cNvPr id="3" name="Rectángulo 2"/>
          <p:cNvSpPr/>
          <p:nvPr/>
        </p:nvSpPr>
        <p:spPr>
          <a:xfrm>
            <a:off x="0" y="6537276"/>
            <a:ext cx="7819053" cy="276999"/>
          </a:xfrm>
          <a:prstGeom prst="rect">
            <a:avLst/>
          </a:prstGeom>
        </p:spPr>
        <p:txBody>
          <a:bodyPr wrap="square">
            <a:spAutoFit/>
          </a:bodyPr>
          <a:lstStyle/>
          <a:p>
            <a:r>
              <a:rPr lang="es-CO" sz="1200" dirty="0"/>
              <a:t>Tomado de: </a:t>
            </a:r>
            <a:r>
              <a:rPr lang="es-CO" sz="1200" dirty="0">
                <a:hlinkClick r:id="rId2"/>
              </a:rPr>
              <a:t>http://razonamiento-verbal1.blogspot.com/2013/04/comprension-de-lectura-ejercicios_2683.html</a:t>
            </a:r>
            <a:endParaRPr lang="es-CO" sz="1200" dirty="0"/>
          </a:p>
        </p:txBody>
      </p:sp>
    </p:spTree>
    <p:extLst>
      <p:ext uri="{BB962C8B-B14F-4D97-AF65-F5344CB8AC3E}">
        <p14:creationId xmlns:p14="http://schemas.microsoft.com/office/powerpoint/2010/main" val="33369235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4377" y="231354"/>
            <a:ext cx="11657907" cy="6124754"/>
          </a:xfrm>
          <a:prstGeom prst="rect">
            <a:avLst/>
          </a:prstGeom>
        </p:spPr>
        <p:txBody>
          <a:bodyPr wrap="square">
            <a:spAutoFit/>
          </a:bodyPr>
          <a:lstStyle/>
          <a:p>
            <a:r>
              <a:rPr lang="es-ES" sz="4000" b="1" dirty="0"/>
              <a:t>17. En el contexto, ¿qué significa "experimentar otros puntos de vista"?</a:t>
            </a:r>
            <a:br>
              <a:rPr lang="es-ES" sz="4000" dirty="0"/>
            </a:br>
            <a:r>
              <a:rPr lang="es-ES" sz="4000" dirty="0"/>
              <a:t>A) Dar mayor importancia a las experiencias ajenas</a:t>
            </a:r>
            <a:br>
              <a:rPr lang="es-ES" sz="4000" dirty="0"/>
            </a:br>
            <a:r>
              <a:rPr lang="es-ES" sz="4000" dirty="0"/>
              <a:t>B) Compartir diversas vivencias con el educando</a:t>
            </a:r>
            <a:br>
              <a:rPr lang="es-ES" sz="4000" dirty="0"/>
            </a:br>
            <a:r>
              <a:rPr lang="es-ES" sz="4000" dirty="0">
                <a:solidFill>
                  <a:srgbClr val="C00000"/>
                </a:solidFill>
              </a:rPr>
              <a:t>C) Ir conociendo nuevos aspectos de la realidad</a:t>
            </a:r>
            <a:br>
              <a:rPr lang="es-ES" sz="4000" dirty="0"/>
            </a:br>
            <a:r>
              <a:rPr lang="es-ES" sz="4000" dirty="0"/>
              <a:t>D) Utilizar nueva metodología en la formación del niño</a:t>
            </a:r>
            <a:br>
              <a:rPr lang="es-ES" sz="4000" dirty="0"/>
            </a:br>
            <a:r>
              <a:rPr lang="es-ES" sz="4000" dirty="0"/>
              <a:t>E) Acudir a los aportes provenientes de la psicología infantil</a:t>
            </a:r>
            <a:br>
              <a:rPr lang="es-ES" sz="4000" dirty="0"/>
            </a:br>
            <a:r>
              <a:rPr lang="es-ES" b="1" dirty="0"/>
              <a:t>Solución: </a:t>
            </a:r>
            <a:r>
              <a:rPr lang="es-ES" dirty="0"/>
              <a:t>En el contexto, ¿qué significa "experimentar otros puntos de vista"? </a:t>
            </a:r>
            <a:r>
              <a:rPr lang="es-ES" b="1" dirty="0">
                <a:solidFill>
                  <a:srgbClr val="C00000"/>
                </a:solidFill>
              </a:rPr>
              <a:t>Ir conociendo nuevos aspectos de la realidad</a:t>
            </a:r>
            <a:r>
              <a:rPr lang="es-ES" dirty="0"/>
              <a:t>. E niño, a través del juego, explora las distintas facetas de la realidad que aún no conoce y que le inspiran curiosidad. Para tal efecto, se vale de la mimesis. Por lo tanto, experimentar "otros puntos de vista" implica que el niño va a enriquecer sus conocimientos y su dominio de mundo. </a:t>
            </a:r>
            <a:r>
              <a:rPr lang="es-ES" dirty="0" err="1">
                <a:solidFill>
                  <a:srgbClr val="C00000"/>
                </a:solidFill>
              </a:rPr>
              <a:t>Rpta</a:t>
            </a:r>
            <a:r>
              <a:rPr lang="es-ES" dirty="0">
                <a:solidFill>
                  <a:srgbClr val="C00000"/>
                </a:solidFill>
              </a:rPr>
              <a:t>. (C)</a:t>
            </a:r>
            <a:endParaRPr lang="es-ES" sz="4000" dirty="0"/>
          </a:p>
        </p:txBody>
      </p:sp>
      <p:sp>
        <p:nvSpPr>
          <p:cNvPr id="3" name="Rectángulo 2"/>
          <p:cNvSpPr/>
          <p:nvPr/>
        </p:nvSpPr>
        <p:spPr>
          <a:xfrm>
            <a:off x="0" y="6537276"/>
            <a:ext cx="7819053" cy="276999"/>
          </a:xfrm>
          <a:prstGeom prst="rect">
            <a:avLst/>
          </a:prstGeom>
        </p:spPr>
        <p:txBody>
          <a:bodyPr wrap="square">
            <a:spAutoFit/>
          </a:bodyPr>
          <a:lstStyle/>
          <a:p>
            <a:r>
              <a:rPr lang="es-CO" sz="1200" dirty="0"/>
              <a:t>Tomado de: </a:t>
            </a:r>
            <a:r>
              <a:rPr lang="es-CO" sz="1200" dirty="0">
                <a:hlinkClick r:id="rId2"/>
              </a:rPr>
              <a:t>http://razonamiento-verbal1.blogspot.com/2013/04/comprension-de-lectura-ejercicios_2683.html</a:t>
            </a:r>
            <a:endParaRPr lang="es-CO" sz="1200" dirty="0"/>
          </a:p>
        </p:txBody>
      </p:sp>
    </p:spTree>
    <p:extLst>
      <p:ext uri="{BB962C8B-B14F-4D97-AF65-F5344CB8AC3E}">
        <p14:creationId xmlns:p14="http://schemas.microsoft.com/office/powerpoint/2010/main" val="16945091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4377" y="231354"/>
            <a:ext cx="11657907" cy="4524315"/>
          </a:xfrm>
          <a:prstGeom prst="rect">
            <a:avLst/>
          </a:prstGeom>
        </p:spPr>
        <p:txBody>
          <a:bodyPr wrap="square">
            <a:spAutoFit/>
          </a:bodyPr>
          <a:lstStyle/>
          <a:p>
            <a:r>
              <a:rPr lang="es-ES" sz="3600" b="1" dirty="0"/>
              <a:t>18. ¿Cuál sería el rol de un auténtico pedagogo?</a:t>
            </a:r>
            <a:br>
              <a:rPr lang="es-ES" sz="3600" dirty="0"/>
            </a:br>
            <a:r>
              <a:rPr lang="es-ES" sz="3600" dirty="0"/>
              <a:t>A) Inculcar buenos hábitos y enseñar a crear cosas nuevas</a:t>
            </a:r>
            <a:br>
              <a:rPr lang="es-ES" sz="3600" dirty="0"/>
            </a:br>
            <a:r>
              <a:rPr lang="es-ES" sz="3600" dirty="0"/>
              <a:t>B) Transmitir conocimientos y desarrollar la sensibilidad social</a:t>
            </a:r>
            <a:br>
              <a:rPr lang="es-ES" sz="3600" dirty="0"/>
            </a:br>
            <a:r>
              <a:rPr lang="es-ES" sz="3600" dirty="0"/>
              <a:t>C) Encaminar la experiencia del niño y favorecer su expresividad</a:t>
            </a:r>
            <a:br>
              <a:rPr lang="es-ES" sz="3600" dirty="0"/>
            </a:br>
            <a:r>
              <a:rPr lang="es-ES" sz="3600" dirty="0"/>
              <a:t>D) Promover el estudio en el infante y actuar con responsabilidad</a:t>
            </a:r>
            <a:br>
              <a:rPr lang="es-ES" sz="3600" dirty="0"/>
            </a:br>
            <a:r>
              <a:rPr lang="es-ES" sz="3600" dirty="0"/>
              <a:t>E) Generar conciencia en el menor y reforzar la participación</a:t>
            </a:r>
            <a:endParaRPr lang="es-ES" sz="4000" dirty="0"/>
          </a:p>
        </p:txBody>
      </p:sp>
      <p:sp>
        <p:nvSpPr>
          <p:cNvPr id="3" name="Rectángulo 2"/>
          <p:cNvSpPr/>
          <p:nvPr/>
        </p:nvSpPr>
        <p:spPr>
          <a:xfrm>
            <a:off x="0" y="6537276"/>
            <a:ext cx="7819053" cy="276999"/>
          </a:xfrm>
          <a:prstGeom prst="rect">
            <a:avLst/>
          </a:prstGeom>
        </p:spPr>
        <p:txBody>
          <a:bodyPr wrap="square">
            <a:spAutoFit/>
          </a:bodyPr>
          <a:lstStyle/>
          <a:p>
            <a:r>
              <a:rPr lang="es-CO" sz="1200" dirty="0"/>
              <a:t>Tomado de: </a:t>
            </a:r>
            <a:r>
              <a:rPr lang="es-CO" sz="1200" dirty="0">
                <a:hlinkClick r:id="rId2"/>
              </a:rPr>
              <a:t>http://razonamiento-verbal1.blogspot.com/2013/04/comprension-de-lectura-ejercicios_2683.html</a:t>
            </a:r>
            <a:endParaRPr lang="es-CO" sz="1200" dirty="0"/>
          </a:p>
        </p:txBody>
      </p:sp>
    </p:spTree>
    <p:extLst>
      <p:ext uri="{BB962C8B-B14F-4D97-AF65-F5344CB8AC3E}">
        <p14:creationId xmlns:p14="http://schemas.microsoft.com/office/powerpoint/2010/main" val="1320159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4377" y="231354"/>
            <a:ext cx="11657907" cy="5632311"/>
          </a:xfrm>
          <a:prstGeom prst="rect">
            <a:avLst/>
          </a:prstGeom>
        </p:spPr>
        <p:txBody>
          <a:bodyPr wrap="square">
            <a:spAutoFit/>
          </a:bodyPr>
          <a:lstStyle/>
          <a:p>
            <a:r>
              <a:rPr lang="es-ES" sz="3600" b="1" dirty="0"/>
              <a:t>18. ¿Cuál sería el rol de un auténtico pedagogo?</a:t>
            </a:r>
            <a:br>
              <a:rPr lang="es-ES" sz="3600" dirty="0"/>
            </a:br>
            <a:r>
              <a:rPr lang="es-ES" sz="3600" dirty="0"/>
              <a:t>A) Inculcar buenos hábitos y enseñar a crear cosas nuevas</a:t>
            </a:r>
            <a:br>
              <a:rPr lang="es-ES" sz="3600" dirty="0"/>
            </a:br>
            <a:r>
              <a:rPr lang="es-ES" sz="3600" dirty="0"/>
              <a:t>B) Transmitir conocimientos y desarrollar la sensibilidad social</a:t>
            </a:r>
            <a:br>
              <a:rPr lang="es-ES" sz="3600" dirty="0"/>
            </a:br>
            <a:r>
              <a:rPr lang="es-ES" sz="3600" dirty="0">
                <a:solidFill>
                  <a:srgbClr val="C00000"/>
                </a:solidFill>
              </a:rPr>
              <a:t>C) Encaminar la experiencia del niño y favorecer su expresividad</a:t>
            </a:r>
            <a:br>
              <a:rPr lang="es-ES" sz="3600" dirty="0">
                <a:solidFill>
                  <a:srgbClr val="C00000"/>
                </a:solidFill>
              </a:rPr>
            </a:br>
            <a:r>
              <a:rPr lang="es-ES" sz="3600" dirty="0"/>
              <a:t>D) Promover el estudio en el infante y actuar con responsabilidad</a:t>
            </a:r>
            <a:br>
              <a:rPr lang="es-ES" sz="3600" dirty="0"/>
            </a:br>
            <a:r>
              <a:rPr lang="es-ES" sz="3600" dirty="0"/>
              <a:t>E) Generar conciencia en el menor y reforzar la participación</a:t>
            </a:r>
            <a:br>
              <a:rPr lang="es-ES" sz="4000" dirty="0"/>
            </a:br>
            <a:r>
              <a:rPr lang="es-ES" b="1" dirty="0"/>
              <a:t>Solución: </a:t>
            </a:r>
            <a:r>
              <a:rPr lang="es-ES" dirty="0"/>
              <a:t>¿Cuál sería el rol de un auténtico pedagogo? </a:t>
            </a:r>
            <a:r>
              <a:rPr lang="es-ES" b="1" dirty="0">
                <a:solidFill>
                  <a:srgbClr val="C00000"/>
                </a:solidFill>
              </a:rPr>
              <a:t>Encaminar la experiencia del niño y favorecer su expresividad</a:t>
            </a:r>
            <a:r>
              <a:rPr lang="es-ES" dirty="0"/>
              <a:t>. Por definición misma, un pedagogo orienta e inculca aficiones positivas en el niño. Ahora bien, según el texto, no es necesario siquiera enseñar a crear a los niños, ya que la imaginación es inherente a su naturaleza. Más bien, el pedagogo debería encaminar la experiencia del niño a través del juego espontáneo, que es el medio para expresarse con libertad. </a:t>
            </a:r>
            <a:r>
              <a:rPr lang="es-ES" dirty="0" err="1">
                <a:solidFill>
                  <a:srgbClr val="C00000"/>
                </a:solidFill>
              </a:rPr>
              <a:t>Rpta</a:t>
            </a:r>
            <a:r>
              <a:rPr lang="es-ES" dirty="0">
                <a:solidFill>
                  <a:srgbClr val="C00000"/>
                </a:solidFill>
              </a:rPr>
              <a:t>. (C)</a:t>
            </a:r>
            <a:endParaRPr lang="es-ES" sz="4000" dirty="0">
              <a:solidFill>
                <a:srgbClr val="C00000"/>
              </a:solidFill>
            </a:endParaRPr>
          </a:p>
        </p:txBody>
      </p:sp>
      <p:sp>
        <p:nvSpPr>
          <p:cNvPr id="3" name="Rectángulo 2"/>
          <p:cNvSpPr/>
          <p:nvPr/>
        </p:nvSpPr>
        <p:spPr>
          <a:xfrm>
            <a:off x="0" y="6537276"/>
            <a:ext cx="7819053" cy="276999"/>
          </a:xfrm>
          <a:prstGeom prst="rect">
            <a:avLst/>
          </a:prstGeom>
        </p:spPr>
        <p:txBody>
          <a:bodyPr wrap="square">
            <a:spAutoFit/>
          </a:bodyPr>
          <a:lstStyle/>
          <a:p>
            <a:r>
              <a:rPr lang="es-CO" sz="1200" dirty="0"/>
              <a:t>Tomado de: </a:t>
            </a:r>
            <a:r>
              <a:rPr lang="es-CO" sz="1200" dirty="0">
                <a:hlinkClick r:id="rId2"/>
              </a:rPr>
              <a:t>http://razonamiento-verbal1.blogspot.com/2013/04/comprension-de-lectura-ejercicios_2683.html</a:t>
            </a:r>
            <a:endParaRPr lang="es-CO" sz="1200" dirty="0"/>
          </a:p>
        </p:txBody>
      </p:sp>
    </p:spTree>
    <p:extLst>
      <p:ext uri="{BB962C8B-B14F-4D97-AF65-F5344CB8AC3E}">
        <p14:creationId xmlns:p14="http://schemas.microsoft.com/office/powerpoint/2010/main" val="85005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0"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71"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72"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73"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74"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75"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ítulo 1">
            <a:extLst>
              <a:ext uri="{FF2B5EF4-FFF2-40B4-BE49-F238E27FC236}">
                <a16:creationId xmlns:a16="http://schemas.microsoft.com/office/drawing/2014/main" id="{8AAB440E-DDD6-43A2-9F26-E1CBB2A294B8}"/>
              </a:ext>
            </a:extLst>
          </p:cNvPr>
          <p:cNvSpPr>
            <a:spLocks noGrp="1"/>
          </p:cNvSpPr>
          <p:nvPr>
            <p:ph type="title"/>
          </p:nvPr>
        </p:nvSpPr>
        <p:spPr>
          <a:xfrm>
            <a:off x="140324" y="1433329"/>
            <a:ext cx="3733768" cy="2137848"/>
          </a:xfrm>
        </p:spPr>
        <p:txBody>
          <a:bodyPr vert="horz" lIns="91440" tIns="45720" rIns="91440" bIns="45720" rtlCol="0" anchor="ctr">
            <a:normAutofit/>
          </a:bodyPr>
          <a:lstStyle/>
          <a:p>
            <a:r>
              <a:rPr lang="en-US" sz="4000" b="1" dirty="0" err="1">
                <a:solidFill>
                  <a:srgbClr val="FFFFFF"/>
                </a:solidFill>
              </a:rPr>
              <a:t>Pasos</a:t>
            </a:r>
            <a:r>
              <a:rPr lang="en-US" sz="4000" b="1" dirty="0">
                <a:solidFill>
                  <a:srgbClr val="FFFFFF"/>
                </a:solidFill>
              </a:rPr>
              <a:t> para </a:t>
            </a:r>
            <a:r>
              <a:rPr lang="en-US" sz="4000" b="1" dirty="0" err="1">
                <a:solidFill>
                  <a:srgbClr val="FFFFFF"/>
                </a:solidFill>
              </a:rPr>
              <a:t>hacer</a:t>
            </a:r>
            <a:r>
              <a:rPr lang="en-US" sz="4000" b="1" dirty="0">
                <a:solidFill>
                  <a:srgbClr val="FFFFFF"/>
                </a:solidFill>
              </a:rPr>
              <a:t> </a:t>
            </a:r>
            <a:r>
              <a:rPr lang="en-US" sz="4000" b="1" dirty="0" err="1">
                <a:solidFill>
                  <a:srgbClr val="FFFFFF"/>
                </a:solidFill>
              </a:rPr>
              <a:t>lectura</a:t>
            </a:r>
            <a:r>
              <a:rPr lang="en-US" sz="4000" b="1" dirty="0">
                <a:solidFill>
                  <a:srgbClr val="FFFFFF"/>
                </a:solidFill>
              </a:rPr>
              <a:t> </a:t>
            </a:r>
            <a:r>
              <a:rPr lang="en-US" sz="4000" b="1" dirty="0" err="1">
                <a:solidFill>
                  <a:srgbClr val="FFFFFF"/>
                </a:solidFill>
              </a:rPr>
              <a:t>crítica</a:t>
            </a:r>
            <a:endParaRPr lang="en-US" sz="4000" b="1" dirty="0">
              <a:solidFill>
                <a:srgbClr val="FFFFFF"/>
              </a:solidFill>
            </a:endParaRPr>
          </a:p>
        </p:txBody>
      </p:sp>
      <p:graphicFrame>
        <p:nvGraphicFramePr>
          <p:cNvPr id="76" name="Marcador de contenido 2">
            <a:extLst>
              <a:ext uri="{FF2B5EF4-FFF2-40B4-BE49-F238E27FC236}">
                <a16:creationId xmlns:a16="http://schemas.microsoft.com/office/drawing/2014/main" id="{0962A90A-BA73-4083-B32E-FD24ECB55024}"/>
              </a:ext>
            </a:extLst>
          </p:cNvPr>
          <p:cNvGraphicFramePr>
            <a:graphicFrameLocks noGrp="1"/>
          </p:cNvGraphicFramePr>
          <p:nvPr>
            <p:ph idx="1"/>
            <p:extLst>
              <p:ext uri="{D42A27DB-BD31-4B8C-83A1-F6EECF244321}">
                <p14:modId xmlns:p14="http://schemas.microsoft.com/office/powerpoint/2010/main" val="883923070"/>
              </p:ext>
            </p:extLst>
          </p:nvPr>
        </p:nvGraphicFramePr>
        <p:xfrm>
          <a:off x="5010150" y="8763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8" name="Imagen 77">
            <a:extLst>
              <a:ext uri="{FF2B5EF4-FFF2-40B4-BE49-F238E27FC236}">
                <a16:creationId xmlns:a16="http://schemas.microsoft.com/office/drawing/2014/main" id="{48465BED-BC9E-40EE-AE7F-124807FC78A0}"/>
              </a:ext>
            </a:extLst>
          </p:cNvPr>
          <p:cNvPicPr>
            <a:picLocks noChangeAspect="1"/>
          </p:cNvPicPr>
          <p:nvPr/>
        </p:nvPicPr>
        <p:blipFill rotWithShape="1">
          <a:blip r:embed="rId7"/>
          <a:srcRect b="6036"/>
          <a:stretch/>
        </p:blipFill>
        <p:spPr>
          <a:xfrm>
            <a:off x="357746" y="3415302"/>
            <a:ext cx="2703776" cy="3178408"/>
          </a:xfrm>
          <a:prstGeom prst="rect">
            <a:avLst/>
          </a:prstGeom>
        </p:spPr>
      </p:pic>
      <p:sp>
        <p:nvSpPr>
          <p:cNvPr id="79" name="Rectángulo 78">
            <a:extLst>
              <a:ext uri="{FF2B5EF4-FFF2-40B4-BE49-F238E27FC236}">
                <a16:creationId xmlns:a16="http://schemas.microsoft.com/office/drawing/2014/main" id="{24991CF3-F370-4274-8C49-281D8B44CA58}"/>
              </a:ext>
            </a:extLst>
          </p:cNvPr>
          <p:cNvSpPr/>
          <p:nvPr/>
        </p:nvSpPr>
        <p:spPr>
          <a:xfrm>
            <a:off x="9173225" y="6593710"/>
            <a:ext cx="3018775" cy="261610"/>
          </a:xfrm>
          <a:prstGeom prst="rect">
            <a:avLst/>
          </a:prstGeom>
        </p:spPr>
        <p:txBody>
          <a:bodyPr wrap="none">
            <a:spAutoFit/>
          </a:bodyPr>
          <a:lstStyle/>
          <a:p>
            <a:r>
              <a:rPr lang="es-CO" sz="1100" b="1" u="sng" dirty="0"/>
              <a:t>Tomado de: </a:t>
            </a:r>
            <a:r>
              <a:rPr lang="es-CO" sz="1100" dirty="0">
                <a:hlinkClick r:id="rId8"/>
              </a:rPr>
              <a:t>https://blog.ipler.com/lectura-critica</a:t>
            </a:r>
            <a:endParaRPr lang="es-CO" sz="1100" dirty="0"/>
          </a:p>
        </p:txBody>
      </p:sp>
    </p:spTree>
    <p:extLst>
      <p:ext uri="{BB962C8B-B14F-4D97-AF65-F5344CB8AC3E}">
        <p14:creationId xmlns:p14="http://schemas.microsoft.com/office/powerpoint/2010/main" val="9638308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4377" y="231354"/>
            <a:ext cx="11657907" cy="3785652"/>
          </a:xfrm>
          <a:prstGeom prst="rect">
            <a:avLst/>
          </a:prstGeom>
        </p:spPr>
        <p:txBody>
          <a:bodyPr wrap="square">
            <a:spAutoFit/>
          </a:bodyPr>
          <a:lstStyle/>
          <a:p>
            <a:r>
              <a:rPr lang="es-ES" sz="4000" b="1" dirty="0"/>
              <a:t>19. ¿Cuál es el título adecuado para el fragmento?</a:t>
            </a:r>
            <a:br>
              <a:rPr lang="es-ES" sz="4000" dirty="0"/>
            </a:br>
            <a:r>
              <a:rPr lang="es-ES" sz="4000" dirty="0"/>
              <a:t>A) La finalidad esencial del juego infantil</a:t>
            </a:r>
            <a:br>
              <a:rPr lang="es-ES" sz="4000" dirty="0"/>
            </a:br>
            <a:r>
              <a:rPr lang="es-ES" sz="4000" dirty="0"/>
              <a:t>B) Importancia del juego en la pedagogía</a:t>
            </a:r>
            <a:br>
              <a:rPr lang="es-ES" sz="4000" dirty="0"/>
            </a:br>
            <a:r>
              <a:rPr lang="es-ES" sz="4000" dirty="0"/>
              <a:t>C) La concientización del juego en la infancia</a:t>
            </a:r>
            <a:br>
              <a:rPr lang="es-ES" sz="4000" dirty="0"/>
            </a:br>
            <a:r>
              <a:rPr lang="es-ES" sz="4000" dirty="0"/>
              <a:t>D) Criterios para lograr el desarrollo del niño</a:t>
            </a:r>
            <a:br>
              <a:rPr lang="es-ES" sz="4000" dirty="0"/>
            </a:br>
            <a:r>
              <a:rPr lang="es-ES" sz="4000" dirty="0"/>
              <a:t>E) La función creativa del infante</a:t>
            </a:r>
          </a:p>
        </p:txBody>
      </p:sp>
      <p:sp>
        <p:nvSpPr>
          <p:cNvPr id="3" name="Rectángulo 2"/>
          <p:cNvSpPr/>
          <p:nvPr/>
        </p:nvSpPr>
        <p:spPr>
          <a:xfrm>
            <a:off x="0" y="6537276"/>
            <a:ext cx="7819053" cy="276999"/>
          </a:xfrm>
          <a:prstGeom prst="rect">
            <a:avLst/>
          </a:prstGeom>
        </p:spPr>
        <p:txBody>
          <a:bodyPr wrap="square">
            <a:spAutoFit/>
          </a:bodyPr>
          <a:lstStyle/>
          <a:p>
            <a:r>
              <a:rPr lang="es-CO" sz="1200" dirty="0"/>
              <a:t>Tomado de: </a:t>
            </a:r>
            <a:r>
              <a:rPr lang="es-CO" sz="1200" dirty="0">
                <a:hlinkClick r:id="rId2"/>
              </a:rPr>
              <a:t>http://razonamiento-verbal1.blogspot.com/2013/04/comprension-de-lectura-ejercicios_2683.html</a:t>
            </a:r>
            <a:endParaRPr lang="es-CO" sz="1200" dirty="0"/>
          </a:p>
        </p:txBody>
      </p:sp>
    </p:spTree>
    <p:extLst>
      <p:ext uri="{BB962C8B-B14F-4D97-AF65-F5344CB8AC3E}">
        <p14:creationId xmlns:p14="http://schemas.microsoft.com/office/powerpoint/2010/main" val="14370169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4377" y="231354"/>
            <a:ext cx="11657907" cy="4893647"/>
          </a:xfrm>
          <a:prstGeom prst="rect">
            <a:avLst/>
          </a:prstGeom>
        </p:spPr>
        <p:txBody>
          <a:bodyPr wrap="square">
            <a:spAutoFit/>
          </a:bodyPr>
          <a:lstStyle/>
          <a:p>
            <a:r>
              <a:rPr lang="es-ES" sz="4000" b="1" dirty="0"/>
              <a:t>19. ¿Cuál es el título adecuado para el fragmento?</a:t>
            </a:r>
            <a:br>
              <a:rPr lang="es-ES" sz="4000" dirty="0"/>
            </a:br>
            <a:r>
              <a:rPr lang="es-ES" sz="4000" dirty="0">
                <a:solidFill>
                  <a:srgbClr val="C00000"/>
                </a:solidFill>
              </a:rPr>
              <a:t>A) La finalidad esencial del juego infantil</a:t>
            </a:r>
            <a:br>
              <a:rPr lang="es-ES" sz="4000" dirty="0"/>
            </a:br>
            <a:r>
              <a:rPr lang="es-ES" sz="4000" dirty="0"/>
              <a:t>B) Importancia del juego en la pedagogía</a:t>
            </a:r>
            <a:br>
              <a:rPr lang="es-ES" sz="4000" dirty="0"/>
            </a:br>
            <a:r>
              <a:rPr lang="es-ES" sz="4000" dirty="0"/>
              <a:t>C) La concientización del juego en la infancia</a:t>
            </a:r>
            <a:br>
              <a:rPr lang="es-ES" sz="4000" dirty="0"/>
            </a:br>
            <a:r>
              <a:rPr lang="es-ES" sz="4000" dirty="0"/>
              <a:t>D) Criterios para lograr el desarrollo del niño</a:t>
            </a:r>
            <a:br>
              <a:rPr lang="es-ES" sz="4000" dirty="0"/>
            </a:br>
            <a:r>
              <a:rPr lang="es-ES" sz="4000" dirty="0"/>
              <a:t>E) La función creativa del infante</a:t>
            </a:r>
            <a:br>
              <a:rPr lang="es-ES" sz="4000" dirty="0"/>
            </a:br>
            <a:r>
              <a:rPr lang="es-ES" b="1" dirty="0"/>
              <a:t>Solución: </a:t>
            </a:r>
            <a:r>
              <a:rPr lang="es-ES" dirty="0"/>
              <a:t>¿Cuál es el título adecuado para el fragmento? </a:t>
            </a:r>
            <a:r>
              <a:rPr lang="es-ES" b="1" dirty="0">
                <a:solidFill>
                  <a:srgbClr val="C00000"/>
                </a:solidFill>
              </a:rPr>
              <a:t>La finalidad esencial del juego infantil</a:t>
            </a:r>
            <a:r>
              <a:rPr lang="es-ES" b="1" dirty="0"/>
              <a:t>.</a:t>
            </a:r>
            <a:r>
              <a:rPr lang="es-ES" dirty="0"/>
              <a:t> El autor explica la necesidad de la actividad lúdica como un medio espontáneo de expresividad en el niño. A través del juego, el niño exterioriza su forma de pensar, de sentir, todo lo que percibe o intuye del mundo que lo rodea. En ese sentido, el título del fragmento debe reflejar esa finalidad esencial de la expresividad! que caracteriza al juego infantil. </a:t>
            </a:r>
            <a:r>
              <a:rPr lang="es-ES" dirty="0" err="1">
                <a:solidFill>
                  <a:srgbClr val="C00000"/>
                </a:solidFill>
              </a:rPr>
              <a:t>Rpta</a:t>
            </a:r>
            <a:r>
              <a:rPr lang="es-ES" dirty="0">
                <a:solidFill>
                  <a:srgbClr val="C00000"/>
                </a:solidFill>
              </a:rPr>
              <a:t>. (A)</a:t>
            </a:r>
            <a:endParaRPr lang="es-ES" sz="4000" dirty="0">
              <a:solidFill>
                <a:srgbClr val="C00000"/>
              </a:solidFill>
            </a:endParaRPr>
          </a:p>
        </p:txBody>
      </p:sp>
      <p:sp>
        <p:nvSpPr>
          <p:cNvPr id="3" name="Rectángulo 2"/>
          <p:cNvSpPr/>
          <p:nvPr/>
        </p:nvSpPr>
        <p:spPr>
          <a:xfrm>
            <a:off x="0" y="6537276"/>
            <a:ext cx="7819053" cy="276999"/>
          </a:xfrm>
          <a:prstGeom prst="rect">
            <a:avLst/>
          </a:prstGeom>
        </p:spPr>
        <p:txBody>
          <a:bodyPr wrap="square">
            <a:spAutoFit/>
          </a:bodyPr>
          <a:lstStyle/>
          <a:p>
            <a:r>
              <a:rPr lang="es-CO" sz="1200" dirty="0"/>
              <a:t>Tomado de: </a:t>
            </a:r>
            <a:r>
              <a:rPr lang="es-CO" sz="1200" dirty="0">
                <a:hlinkClick r:id="rId2"/>
              </a:rPr>
              <a:t>http://razonamiento-verbal1.blogspot.com/2013/04/comprension-de-lectura-ejercicios_2683.html</a:t>
            </a:r>
            <a:endParaRPr lang="es-CO" sz="1200" dirty="0"/>
          </a:p>
        </p:txBody>
      </p:sp>
    </p:spTree>
    <p:extLst>
      <p:ext uri="{BB962C8B-B14F-4D97-AF65-F5344CB8AC3E}">
        <p14:creationId xmlns:p14="http://schemas.microsoft.com/office/powerpoint/2010/main" val="33200797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4377" y="231354"/>
            <a:ext cx="11657907" cy="4401205"/>
          </a:xfrm>
          <a:prstGeom prst="rect">
            <a:avLst/>
          </a:prstGeom>
        </p:spPr>
        <p:txBody>
          <a:bodyPr wrap="square">
            <a:spAutoFit/>
          </a:bodyPr>
          <a:lstStyle/>
          <a:p>
            <a:r>
              <a:rPr lang="es-ES" sz="4000" b="1" dirty="0"/>
              <a:t>20. ¿Quién consideraría la expresividad como la finalidad más importante del juego?</a:t>
            </a:r>
            <a:br>
              <a:rPr lang="es-ES" sz="4000" dirty="0"/>
            </a:br>
            <a:r>
              <a:rPr lang="es-ES" sz="4000" dirty="0"/>
              <a:t>A) El pedagogo</a:t>
            </a:r>
            <a:br>
              <a:rPr lang="es-ES" sz="4000" dirty="0"/>
            </a:br>
            <a:r>
              <a:rPr lang="es-ES" sz="4000" dirty="0"/>
              <a:t>B) El psicólogo</a:t>
            </a:r>
            <a:br>
              <a:rPr lang="es-ES" sz="4000" dirty="0"/>
            </a:br>
            <a:r>
              <a:rPr lang="es-ES" sz="4000" dirty="0"/>
              <a:t>C) El sociólogo</a:t>
            </a:r>
            <a:br>
              <a:rPr lang="es-ES" sz="4000" dirty="0"/>
            </a:br>
            <a:r>
              <a:rPr lang="es-ES" sz="4000" dirty="0"/>
              <a:t>D) El analista</a:t>
            </a:r>
            <a:br>
              <a:rPr lang="es-ES" sz="4000" dirty="0"/>
            </a:br>
            <a:r>
              <a:rPr lang="es-ES" sz="4000" dirty="0"/>
              <a:t>E) El psico - terapeuta</a:t>
            </a:r>
          </a:p>
        </p:txBody>
      </p:sp>
      <p:sp>
        <p:nvSpPr>
          <p:cNvPr id="3" name="Rectángulo 2"/>
          <p:cNvSpPr/>
          <p:nvPr/>
        </p:nvSpPr>
        <p:spPr>
          <a:xfrm>
            <a:off x="0" y="6537276"/>
            <a:ext cx="7819053" cy="276999"/>
          </a:xfrm>
          <a:prstGeom prst="rect">
            <a:avLst/>
          </a:prstGeom>
        </p:spPr>
        <p:txBody>
          <a:bodyPr wrap="square">
            <a:spAutoFit/>
          </a:bodyPr>
          <a:lstStyle/>
          <a:p>
            <a:r>
              <a:rPr lang="es-CO" sz="1200" dirty="0"/>
              <a:t>Tomado de: </a:t>
            </a:r>
            <a:r>
              <a:rPr lang="es-CO" sz="1200" dirty="0">
                <a:hlinkClick r:id="rId2"/>
              </a:rPr>
              <a:t>http://razonamiento-verbal1.blogspot.com/2013/04/comprension-de-lectura-ejercicios_2683.html</a:t>
            </a:r>
            <a:endParaRPr lang="es-CO" sz="1200" dirty="0"/>
          </a:p>
        </p:txBody>
      </p:sp>
    </p:spTree>
    <p:extLst>
      <p:ext uri="{BB962C8B-B14F-4D97-AF65-F5344CB8AC3E}">
        <p14:creationId xmlns:p14="http://schemas.microsoft.com/office/powerpoint/2010/main" val="11576484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4377" y="231354"/>
            <a:ext cx="11657907" cy="5509200"/>
          </a:xfrm>
          <a:prstGeom prst="rect">
            <a:avLst/>
          </a:prstGeom>
        </p:spPr>
        <p:txBody>
          <a:bodyPr wrap="square">
            <a:spAutoFit/>
          </a:bodyPr>
          <a:lstStyle/>
          <a:p>
            <a:r>
              <a:rPr lang="es-ES" sz="4000" b="1" dirty="0"/>
              <a:t>20. ¿Quién consideraría la expresividad como la finalidad más importante del juego?</a:t>
            </a:r>
            <a:br>
              <a:rPr lang="es-ES" sz="4000" dirty="0"/>
            </a:br>
            <a:r>
              <a:rPr lang="es-ES" sz="4000" dirty="0"/>
              <a:t>A) El pedagogo</a:t>
            </a:r>
            <a:br>
              <a:rPr lang="es-ES" sz="4000" dirty="0"/>
            </a:br>
            <a:r>
              <a:rPr lang="es-ES" sz="4000" dirty="0">
                <a:solidFill>
                  <a:srgbClr val="C00000"/>
                </a:solidFill>
              </a:rPr>
              <a:t>B) El psicólogo</a:t>
            </a:r>
            <a:br>
              <a:rPr lang="es-ES" sz="4000" dirty="0"/>
            </a:br>
            <a:r>
              <a:rPr lang="es-ES" sz="4000" dirty="0"/>
              <a:t>C) El sociólogo</a:t>
            </a:r>
            <a:br>
              <a:rPr lang="es-ES" sz="4000" dirty="0"/>
            </a:br>
            <a:r>
              <a:rPr lang="es-ES" sz="4000" dirty="0"/>
              <a:t>D) El analista</a:t>
            </a:r>
            <a:br>
              <a:rPr lang="es-ES" sz="4000" dirty="0"/>
            </a:br>
            <a:r>
              <a:rPr lang="es-ES" sz="4000" dirty="0"/>
              <a:t>E) El psico - terapeuta</a:t>
            </a:r>
            <a:br>
              <a:rPr lang="es-ES" sz="4000" dirty="0"/>
            </a:br>
            <a:r>
              <a:rPr lang="es-ES" b="1" dirty="0"/>
              <a:t>Solución: </a:t>
            </a:r>
            <a:r>
              <a:rPr lang="es-ES" dirty="0"/>
              <a:t>¿Quién consideraría la expresividad como la finalidad más importante del juego?</a:t>
            </a:r>
            <a:r>
              <a:rPr lang="es-ES" b="1" dirty="0"/>
              <a:t> </a:t>
            </a:r>
            <a:r>
              <a:rPr lang="es-ES" b="1" dirty="0">
                <a:solidFill>
                  <a:srgbClr val="C00000"/>
                </a:solidFill>
              </a:rPr>
              <a:t>El psicólogo</a:t>
            </a:r>
            <a:r>
              <a:rPr lang="es-ES" dirty="0"/>
              <a:t>. Según esta pregunta, cabe plantearnos una similar: ¿qué especialista se preocupa por conocer los procesos emotivos y cognoscitivos del niño? Evidentemente no es el pedagogo, puesto que su labor se orienta básicamente a la enseñanza. A quien le preocupa explicar la conducta de los niños a través de lo que expresan al jugar es, pues, al psicólogo. </a:t>
            </a:r>
            <a:r>
              <a:rPr lang="es-ES" dirty="0" err="1">
                <a:solidFill>
                  <a:srgbClr val="C00000"/>
                </a:solidFill>
              </a:rPr>
              <a:t>Rpta</a:t>
            </a:r>
            <a:r>
              <a:rPr lang="es-ES" dirty="0">
                <a:solidFill>
                  <a:srgbClr val="C00000"/>
                </a:solidFill>
              </a:rPr>
              <a:t>. (B)</a:t>
            </a:r>
            <a:endParaRPr lang="es-ES" sz="4000" dirty="0">
              <a:solidFill>
                <a:srgbClr val="C00000"/>
              </a:solidFill>
            </a:endParaRPr>
          </a:p>
        </p:txBody>
      </p:sp>
      <p:sp>
        <p:nvSpPr>
          <p:cNvPr id="3" name="Rectángulo 2"/>
          <p:cNvSpPr/>
          <p:nvPr/>
        </p:nvSpPr>
        <p:spPr>
          <a:xfrm>
            <a:off x="0" y="6537276"/>
            <a:ext cx="7819053" cy="276999"/>
          </a:xfrm>
          <a:prstGeom prst="rect">
            <a:avLst/>
          </a:prstGeom>
        </p:spPr>
        <p:txBody>
          <a:bodyPr wrap="square">
            <a:spAutoFit/>
          </a:bodyPr>
          <a:lstStyle/>
          <a:p>
            <a:r>
              <a:rPr lang="es-CO" sz="1200" dirty="0"/>
              <a:t>Tomado de: </a:t>
            </a:r>
            <a:r>
              <a:rPr lang="es-CO" sz="1200" dirty="0">
                <a:hlinkClick r:id="rId2"/>
              </a:rPr>
              <a:t>http://razonamiento-verbal1.blogspot.com/2013/04/comprension-de-lectura-ejercicios_2683.html</a:t>
            </a:r>
            <a:endParaRPr lang="es-CO" sz="1200" dirty="0"/>
          </a:p>
        </p:txBody>
      </p:sp>
    </p:spTree>
    <p:extLst>
      <p:ext uri="{BB962C8B-B14F-4D97-AF65-F5344CB8AC3E}">
        <p14:creationId xmlns:p14="http://schemas.microsoft.com/office/powerpoint/2010/main" val="26957062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5E47283-FC49-429E-9455-6BCDBA120AAA}"/>
              </a:ext>
            </a:extLst>
          </p:cNvPr>
          <p:cNvSpPr>
            <a:spLocks noGrp="1"/>
          </p:cNvSpPr>
          <p:nvPr>
            <p:ph type="title"/>
          </p:nvPr>
        </p:nvSpPr>
        <p:spPr>
          <a:xfrm>
            <a:off x="838200" y="963877"/>
            <a:ext cx="3494362" cy="4930246"/>
          </a:xfrm>
        </p:spPr>
        <p:txBody>
          <a:bodyPr vert="horz" lIns="91440" tIns="45720" rIns="91440" bIns="45720" rtlCol="0" anchor="ctr">
            <a:normAutofit/>
          </a:bodyPr>
          <a:lstStyle/>
          <a:p>
            <a:pPr algn="r"/>
            <a:r>
              <a:rPr lang="en-US" sz="4400" kern="1200">
                <a:solidFill>
                  <a:schemeClr val="accent1"/>
                </a:solidFill>
                <a:latin typeface="+mj-lt"/>
                <a:ea typeface="+mj-ea"/>
                <a:cs typeface="+mj-cs"/>
              </a:rPr>
              <a:t>TAREA</a:t>
            </a:r>
          </a:p>
        </p:txBody>
      </p:sp>
      <p:cxnSp>
        <p:nvCxnSpPr>
          <p:cNvPr id="55"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6" name="Marcador de contenido 2">
            <a:extLst>
              <a:ext uri="{FF2B5EF4-FFF2-40B4-BE49-F238E27FC236}">
                <a16:creationId xmlns:a16="http://schemas.microsoft.com/office/drawing/2014/main" id="{B0950F5D-B665-458A-ACDE-D010F36A599D}"/>
              </a:ext>
            </a:extLst>
          </p:cNvPr>
          <p:cNvSpPr>
            <a:spLocks noGrp="1"/>
          </p:cNvSpPr>
          <p:nvPr>
            <p:ph idx="1"/>
          </p:nvPr>
        </p:nvSpPr>
        <p:spPr>
          <a:xfrm>
            <a:off x="4976031" y="963877"/>
            <a:ext cx="6377769" cy="4930246"/>
          </a:xfrm>
        </p:spPr>
        <p:txBody>
          <a:bodyPr vert="horz" lIns="91440" tIns="45720" rIns="91440" bIns="45720" rtlCol="0" anchor="ctr">
            <a:normAutofit/>
          </a:bodyPr>
          <a:lstStyle/>
          <a:p>
            <a:r>
              <a:rPr lang="en-US" sz="2000"/>
              <a:t>Buscar en Google: profe Villalobos</a:t>
            </a:r>
          </a:p>
          <a:p>
            <a:r>
              <a:rPr lang="en-US" sz="2000"/>
              <a:t>Ingrese al menú Conferencias / Talleres</a:t>
            </a:r>
          </a:p>
          <a:p>
            <a:r>
              <a:rPr lang="en-US" sz="2000"/>
              <a:t>Ubique al lado inferior derecho el módulo “Taller de Lectura Crítica”</a:t>
            </a:r>
          </a:p>
          <a:p>
            <a:r>
              <a:rPr lang="en-US" sz="2000"/>
              <a:t>Descargue el documento “Taller 01 – Lectura Critica.</a:t>
            </a:r>
          </a:p>
          <a:p>
            <a:pPr lvl="1"/>
            <a:r>
              <a:rPr lang="en-US" sz="2000"/>
              <a:t>Desarrolle los ejercicios allí propuestos</a:t>
            </a:r>
          </a:p>
          <a:p>
            <a:r>
              <a:rPr lang="en-US" sz="2000"/>
              <a:t>Abra el enlace “Cuadernillo ICFES: Prueba Lectura Crítica 2015”</a:t>
            </a:r>
          </a:p>
          <a:p>
            <a:pPr lvl="1"/>
            <a:r>
              <a:rPr lang="en-US" sz="2000"/>
              <a:t>Prepare un resumen del contenido de las páginas 2 a la 5. El resumen debe ser de máximo 1 página tamaño carta con márgenes de 3 cm a cada lado, letra Times New Roman, 12 pts, con interlineado 1,5</a:t>
            </a:r>
          </a:p>
          <a:p>
            <a:pPr lvl="1"/>
            <a:r>
              <a:rPr lang="en-US" sz="2000"/>
              <a:t>Realice diariamente 1 de las lecturas allí presentadas y construya al menos una pregunta de lectura crítica diferente a las allí planteadas</a:t>
            </a:r>
          </a:p>
        </p:txBody>
      </p:sp>
    </p:spTree>
    <p:extLst>
      <p:ext uri="{BB962C8B-B14F-4D97-AF65-F5344CB8AC3E}">
        <p14:creationId xmlns:p14="http://schemas.microsoft.com/office/powerpoint/2010/main" val="4267733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33136" y="5091762"/>
            <a:ext cx="7834193" cy="1264588"/>
          </a:xfrm>
        </p:spPr>
        <p:txBody>
          <a:bodyPr anchor="ctr">
            <a:normAutofit/>
          </a:bodyPr>
          <a:lstStyle/>
          <a:p>
            <a:pPr algn="r"/>
            <a:r>
              <a:rPr lang="es-CO" b="1"/>
              <a:t>LECTURA 1</a:t>
            </a:r>
          </a:p>
        </p:txBody>
      </p:sp>
      <p:pic>
        <p:nvPicPr>
          <p:cNvPr id="7" name="Imagen 6">
            <a:extLst>
              <a:ext uri="{FF2B5EF4-FFF2-40B4-BE49-F238E27FC236}">
                <a16:creationId xmlns:a16="http://schemas.microsoft.com/office/drawing/2014/main" id="{3EE8C96B-A4E7-4542-A19A-5B08D78EFC0C}"/>
              </a:ext>
            </a:extLst>
          </p:cNvPr>
          <p:cNvPicPr>
            <a:picLocks noChangeAspect="1"/>
          </p:cNvPicPr>
          <p:nvPr/>
        </p:nvPicPr>
        <p:blipFill rotWithShape="1">
          <a:blip r:embed="rId2">
            <a:extLst>
              <a:ext uri="{28A0092B-C50C-407E-A947-70E740481C1C}">
                <a14:useLocalDpi xmlns:a14="http://schemas.microsoft.com/office/drawing/2010/main" val="0"/>
              </a:ext>
            </a:extLst>
          </a:blip>
          <a:srcRect t="37500"/>
          <a:stretch/>
        </p:blipFill>
        <p:spPr>
          <a:xfrm>
            <a:off x="-3983" y="10"/>
            <a:ext cx="12192000" cy="4571990"/>
          </a:xfrm>
          <a:prstGeom prst="rect">
            <a:avLst/>
          </a:prstGeom>
        </p:spPr>
      </p:pic>
      <p:cxnSp>
        <p:nvCxnSpPr>
          <p:cNvPr id="53" name="Straight Connector 50">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549353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6233049"/>
            <a:ext cx="5262465" cy="461665"/>
          </a:xfrm>
          <a:prstGeom prst="rect">
            <a:avLst/>
          </a:prstGeom>
        </p:spPr>
        <p:txBody>
          <a:bodyPr wrap="square">
            <a:spAutoFit/>
          </a:bodyPr>
          <a:lstStyle/>
          <a:p>
            <a:r>
              <a:rPr lang="es-CO" sz="1200" dirty="0"/>
              <a:t>Tomado de: </a:t>
            </a:r>
            <a:r>
              <a:rPr lang="es-CO" sz="1200" dirty="0">
                <a:hlinkClick r:id="rId2"/>
              </a:rPr>
              <a:t>http://razonamiento-verbal1.blogspot.com/2013/04/comprension-de-lectura-ejercicios_2683.html</a:t>
            </a:r>
            <a:endParaRPr lang="es-CO" sz="1200" dirty="0"/>
          </a:p>
        </p:txBody>
      </p:sp>
      <p:sp>
        <p:nvSpPr>
          <p:cNvPr id="6" name="Rectángulo 5"/>
          <p:cNvSpPr/>
          <p:nvPr/>
        </p:nvSpPr>
        <p:spPr>
          <a:xfrm>
            <a:off x="335900" y="0"/>
            <a:ext cx="11588621" cy="6961906"/>
          </a:xfrm>
          <a:prstGeom prst="rect">
            <a:avLst/>
          </a:prstGeom>
        </p:spPr>
        <p:txBody>
          <a:bodyPr wrap="square">
            <a:spAutoFit/>
          </a:bodyPr>
          <a:lstStyle/>
          <a:p>
            <a:pPr algn="just">
              <a:lnSpc>
                <a:spcPct val="120000"/>
              </a:lnSpc>
            </a:pPr>
            <a:r>
              <a:rPr lang="es-CO" sz="2400" b="0" i="0" dirty="0">
                <a:solidFill>
                  <a:srgbClr val="333333"/>
                </a:solidFill>
                <a:effectLst/>
                <a:latin typeface="Times New Roman" panose="02020603050405020304" pitchFamily="18" charset="0"/>
                <a:cs typeface="Times New Roman" panose="02020603050405020304" pitchFamily="18" charset="0"/>
              </a:rPr>
              <a:t>Pese a que la información es reconocida como uno de los resultados valiosos de la educación, muy pocos maestros se contentarían en considerarla como la única primordial consecuencia de la enseñanza. Se necesita alguna muestra de que los estudiantes puedan hacer algo con sus conocimientos, es decir, que sean capaces de aplicar la información a situaciones y problemas nuevos. También se espera que adquieran técnicas generalizadas para enfrentar distintos asuntos y materias. De esta manera se supone que, frente a un problema o a una situación nueva, podrán elegir la técnica adecuada para encararlos con la información necesaria, tanto en lo que respecta a hechos como a principios. Algunos han denominado a esta actividad "pensamiento crítico", y hubo quienes le dieron el nombre de "soluciones de problemas". En la taxonomía hemos empleado los términos "habilidades intelectuales" y "capacidades técnicas". Su definición operativa más general afirma que el individuo que las posee puede encontrar en su experiencia previa información y las técnicas apropiadas para responder efectivamente al desafío de dificultades y circunstancias distintas.</a:t>
            </a:r>
          </a:p>
          <a:p>
            <a:pPr algn="just">
              <a:lnSpc>
                <a:spcPct val="120000"/>
              </a:lnSpc>
            </a:pPr>
            <a:endParaRPr lang="es-CO" sz="2000" dirty="0">
              <a:latin typeface="Times New Roman" panose="02020603050405020304" pitchFamily="18" charset="0"/>
              <a:cs typeface="Times New Roman" panose="02020603050405020304" pitchFamily="18" charset="0"/>
            </a:endParaRPr>
          </a:p>
          <a:p>
            <a:pPr algn="r">
              <a:lnSpc>
                <a:spcPct val="120000"/>
              </a:lnSpc>
            </a:pPr>
            <a:r>
              <a:rPr lang="es-CO" sz="2000" b="0" i="0" dirty="0">
                <a:solidFill>
                  <a:srgbClr val="333333"/>
                </a:solidFill>
                <a:effectLst/>
                <a:latin typeface="Times New Roman" panose="02020603050405020304" pitchFamily="18" charset="0"/>
                <a:cs typeface="Times New Roman" panose="02020603050405020304" pitchFamily="18" charset="0"/>
              </a:rPr>
              <a:t>BLOOM, Benjamín S. </a:t>
            </a:r>
          </a:p>
          <a:p>
            <a:pPr algn="r">
              <a:lnSpc>
                <a:spcPct val="120000"/>
              </a:lnSpc>
            </a:pPr>
            <a:r>
              <a:rPr lang="es-CO" sz="2000" b="0" i="0" dirty="0">
                <a:solidFill>
                  <a:srgbClr val="333333"/>
                </a:solidFill>
                <a:effectLst/>
                <a:latin typeface="Times New Roman" panose="02020603050405020304" pitchFamily="18" charset="0"/>
                <a:cs typeface="Times New Roman" panose="02020603050405020304" pitchFamily="18" charset="0"/>
              </a:rPr>
              <a:t>Taxonomía de los objetivos de la educación</a:t>
            </a:r>
          </a:p>
        </p:txBody>
      </p:sp>
    </p:spTree>
    <p:extLst>
      <p:ext uri="{BB962C8B-B14F-4D97-AF65-F5344CB8AC3E}">
        <p14:creationId xmlns:p14="http://schemas.microsoft.com/office/powerpoint/2010/main" val="4058515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29208" y="551022"/>
            <a:ext cx="11532637" cy="3108543"/>
          </a:xfrm>
          <a:prstGeom prst="rect">
            <a:avLst/>
          </a:prstGeom>
        </p:spPr>
        <p:txBody>
          <a:bodyPr wrap="square">
            <a:spAutoFit/>
          </a:bodyPr>
          <a:lstStyle/>
          <a:p>
            <a:r>
              <a:rPr lang="es-CO" sz="2800" b="1" i="0" dirty="0">
                <a:solidFill>
                  <a:srgbClr val="333333"/>
                </a:solidFill>
                <a:effectLst/>
                <a:latin typeface="Georgia" panose="02040502050405020303" pitchFamily="18" charset="0"/>
              </a:rPr>
              <a:t>1. La capacidad técnica sería:</a:t>
            </a:r>
            <a:br>
              <a:rPr lang="es-CO" sz="2800" dirty="0"/>
            </a:br>
            <a:r>
              <a:rPr lang="es-CO" sz="2800" b="0" i="0" dirty="0">
                <a:solidFill>
                  <a:srgbClr val="333333"/>
                </a:solidFill>
                <a:effectLst/>
                <a:latin typeface="Georgia" panose="02040502050405020303" pitchFamily="18" charset="0"/>
              </a:rPr>
              <a:t>A) la captación de informaciones y nuevas realidades</a:t>
            </a:r>
            <a:br>
              <a:rPr lang="es-CO" sz="2800" dirty="0"/>
            </a:br>
            <a:r>
              <a:rPr lang="es-CO" sz="2800" b="0" i="0" dirty="0">
                <a:solidFill>
                  <a:srgbClr val="333333"/>
                </a:solidFill>
                <a:effectLst/>
                <a:latin typeface="Georgia" panose="02040502050405020303" pitchFamily="18" charset="0"/>
              </a:rPr>
              <a:t>B) la facultad para analizar situaciones nuevas y dar soluciones</a:t>
            </a:r>
            <a:br>
              <a:rPr lang="es-CO" sz="2800" dirty="0"/>
            </a:br>
            <a:r>
              <a:rPr lang="es-CO" sz="2800" b="0" i="0" dirty="0">
                <a:solidFill>
                  <a:srgbClr val="333333"/>
                </a:solidFill>
                <a:effectLst/>
                <a:latin typeface="Georgia" panose="02040502050405020303" pitchFamily="18" charset="0"/>
              </a:rPr>
              <a:t>C) la capacidad para comprender nuevos problemas</a:t>
            </a:r>
            <a:br>
              <a:rPr lang="es-CO" sz="2800" dirty="0"/>
            </a:br>
            <a:r>
              <a:rPr lang="es-CO" sz="2800" b="0" i="0" dirty="0">
                <a:solidFill>
                  <a:srgbClr val="333333"/>
                </a:solidFill>
                <a:effectLst/>
                <a:latin typeface="Georgia" panose="02040502050405020303" pitchFamily="18" charset="0"/>
              </a:rPr>
              <a:t>D) la capacidad para generar las nuevas experiencias</a:t>
            </a:r>
            <a:br>
              <a:rPr lang="es-CO" sz="2800" dirty="0"/>
            </a:br>
            <a:r>
              <a:rPr lang="es-CO" sz="2800" b="0" i="0" dirty="0">
                <a:solidFill>
                  <a:srgbClr val="333333"/>
                </a:solidFill>
                <a:effectLst/>
                <a:latin typeface="Georgia" panose="02040502050405020303" pitchFamily="18" charset="0"/>
              </a:rPr>
              <a:t>E) el modo de operar en la solución de nuevos problemas</a:t>
            </a:r>
            <a:br>
              <a:rPr lang="es-CO" sz="2800" dirty="0"/>
            </a:br>
            <a:endParaRPr lang="es-CO" sz="2800" dirty="0"/>
          </a:p>
        </p:txBody>
      </p:sp>
      <p:sp>
        <p:nvSpPr>
          <p:cNvPr id="3" name="Rectángulo 2"/>
          <p:cNvSpPr/>
          <p:nvPr/>
        </p:nvSpPr>
        <p:spPr>
          <a:xfrm>
            <a:off x="0" y="6537276"/>
            <a:ext cx="7819053" cy="276999"/>
          </a:xfrm>
          <a:prstGeom prst="rect">
            <a:avLst/>
          </a:prstGeom>
        </p:spPr>
        <p:txBody>
          <a:bodyPr wrap="square">
            <a:spAutoFit/>
          </a:bodyPr>
          <a:lstStyle/>
          <a:p>
            <a:r>
              <a:rPr lang="es-CO" sz="1200" dirty="0"/>
              <a:t>Tomado de: </a:t>
            </a:r>
            <a:r>
              <a:rPr lang="es-CO" sz="1200" dirty="0">
                <a:hlinkClick r:id="rId2"/>
              </a:rPr>
              <a:t>http://razonamiento-verbal1.blogspot.com/2013/04/comprension-de-lectura-ejercicios_2683.html</a:t>
            </a:r>
            <a:endParaRPr lang="es-CO" sz="1200" dirty="0"/>
          </a:p>
        </p:txBody>
      </p:sp>
    </p:spTree>
    <p:extLst>
      <p:ext uri="{BB962C8B-B14F-4D97-AF65-F5344CB8AC3E}">
        <p14:creationId xmlns:p14="http://schemas.microsoft.com/office/powerpoint/2010/main" val="763638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29208" y="551022"/>
            <a:ext cx="11532637" cy="6124754"/>
          </a:xfrm>
          <a:prstGeom prst="rect">
            <a:avLst/>
          </a:prstGeom>
        </p:spPr>
        <p:txBody>
          <a:bodyPr wrap="square">
            <a:spAutoFit/>
          </a:bodyPr>
          <a:lstStyle/>
          <a:p>
            <a:r>
              <a:rPr lang="es-CO" sz="2800" b="1" i="0" dirty="0">
                <a:solidFill>
                  <a:srgbClr val="333333"/>
                </a:solidFill>
                <a:effectLst/>
                <a:latin typeface="Georgia" panose="02040502050405020303" pitchFamily="18" charset="0"/>
              </a:rPr>
              <a:t>1. La capacidad técnica sería:</a:t>
            </a:r>
            <a:br>
              <a:rPr lang="es-CO" sz="2800" dirty="0"/>
            </a:br>
            <a:r>
              <a:rPr lang="es-CO" sz="2800" b="0" i="0" dirty="0">
                <a:solidFill>
                  <a:srgbClr val="333333"/>
                </a:solidFill>
                <a:effectLst/>
                <a:latin typeface="Georgia" panose="02040502050405020303" pitchFamily="18" charset="0"/>
              </a:rPr>
              <a:t>A) la captación de informaciones y nuevas realidades</a:t>
            </a:r>
            <a:br>
              <a:rPr lang="es-CO" sz="2800" dirty="0"/>
            </a:br>
            <a:r>
              <a:rPr lang="es-CO" sz="2800" b="0" i="0" dirty="0">
                <a:solidFill>
                  <a:srgbClr val="333333"/>
                </a:solidFill>
                <a:effectLst/>
                <a:latin typeface="Georgia" panose="02040502050405020303" pitchFamily="18" charset="0"/>
              </a:rPr>
              <a:t>B) la facultad para analizar situaciones nuevas y dar soluciones</a:t>
            </a:r>
            <a:br>
              <a:rPr lang="es-CO" sz="2800" dirty="0"/>
            </a:br>
            <a:r>
              <a:rPr lang="es-CO" sz="2800" b="0" i="0" dirty="0">
                <a:solidFill>
                  <a:srgbClr val="333333"/>
                </a:solidFill>
                <a:effectLst/>
                <a:latin typeface="Georgia" panose="02040502050405020303" pitchFamily="18" charset="0"/>
              </a:rPr>
              <a:t>C) la capacidad para comprender nuevos problemas</a:t>
            </a:r>
            <a:br>
              <a:rPr lang="es-CO" sz="2800" dirty="0"/>
            </a:br>
            <a:r>
              <a:rPr lang="es-CO" sz="2800" b="0" i="0" dirty="0">
                <a:solidFill>
                  <a:srgbClr val="333333"/>
                </a:solidFill>
                <a:effectLst/>
                <a:latin typeface="Georgia" panose="02040502050405020303" pitchFamily="18" charset="0"/>
              </a:rPr>
              <a:t>D) la capacidad para generar las nuevas experiencias</a:t>
            </a:r>
            <a:br>
              <a:rPr lang="es-CO" sz="2800" dirty="0"/>
            </a:br>
            <a:r>
              <a:rPr lang="es-CO" sz="2800" b="1" i="0" dirty="0">
                <a:solidFill>
                  <a:srgbClr val="C00000"/>
                </a:solidFill>
                <a:effectLst/>
                <a:latin typeface="Georgia" panose="02040502050405020303" pitchFamily="18" charset="0"/>
              </a:rPr>
              <a:t>E) el modo de operar en la solución de nuevos problemas</a:t>
            </a:r>
            <a:br>
              <a:rPr lang="es-CO" sz="2800" b="1" dirty="0">
                <a:solidFill>
                  <a:srgbClr val="C00000"/>
                </a:solidFill>
              </a:rPr>
            </a:br>
            <a:r>
              <a:rPr lang="es-CO" sz="2800" b="1" i="0" dirty="0">
                <a:solidFill>
                  <a:srgbClr val="0B5394"/>
                </a:solidFill>
                <a:effectLst/>
                <a:latin typeface="Georgia" panose="02040502050405020303" pitchFamily="18" charset="0"/>
              </a:rPr>
              <a:t>Solución: </a:t>
            </a:r>
            <a:r>
              <a:rPr lang="es-CO" sz="2800" b="0" i="0" dirty="0">
                <a:solidFill>
                  <a:srgbClr val="0B5394"/>
                </a:solidFill>
                <a:effectLst/>
                <a:latin typeface="Georgia" panose="02040502050405020303" pitchFamily="18" charset="0"/>
              </a:rPr>
              <a:t>La capacidad técnica sería </a:t>
            </a:r>
            <a:r>
              <a:rPr lang="es-CO" sz="2800" b="1" i="0" dirty="0">
                <a:solidFill>
                  <a:srgbClr val="C00000"/>
                </a:solidFill>
                <a:effectLst/>
                <a:latin typeface="Georgia" panose="02040502050405020303" pitchFamily="18" charset="0"/>
              </a:rPr>
              <a:t>el modo de operar en la solución de nuevos problemas</a:t>
            </a:r>
            <a:r>
              <a:rPr lang="es-CO" sz="2800" b="0" i="0" dirty="0">
                <a:solidFill>
                  <a:srgbClr val="0B5394"/>
                </a:solidFill>
                <a:effectLst/>
                <a:latin typeface="Georgia" panose="02040502050405020303" pitchFamily="18" charset="0"/>
              </a:rPr>
              <a:t>. Según el autor, poseer capacidades técnicas significa para el estudiante poder encarar diversos tipos de situaciones nuevas con procedimientos adecuados que son producto de la enseñanza. La capacidad técnica se refiere a la forma de actuar ante problemas nuevos; por tanto, no se trata sólo de analizar, sino de operar adecuadamente. </a:t>
            </a:r>
            <a:r>
              <a:rPr lang="es-CO" sz="2800" b="0" i="0" dirty="0">
                <a:solidFill>
                  <a:srgbClr val="C00000"/>
                </a:solidFill>
                <a:effectLst/>
                <a:latin typeface="Georgia" panose="02040502050405020303" pitchFamily="18" charset="0"/>
              </a:rPr>
              <a:t>Rpta. (E)</a:t>
            </a:r>
            <a:br>
              <a:rPr lang="es-CO" sz="2800" dirty="0">
                <a:solidFill>
                  <a:srgbClr val="C00000"/>
                </a:solidFill>
              </a:rPr>
            </a:br>
            <a:endParaRPr lang="es-CO" sz="2800" dirty="0">
              <a:solidFill>
                <a:srgbClr val="C00000"/>
              </a:solidFill>
            </a:endParaRPr>
          </a:p>
        </p:txBody>
      </p:sp>
      <p:sp>
        <p:nvSpPr>
          <p:cNvPr id="3" name="Rectángulo 2"/>
          <p:cNvSpPr/>
          <p:nvPr/>
        </p:nvSpPr>
        <p:spPr>
          <a:xfrm>
            <a:off x="0" y="6537276"/>
            <a:ext cx="7819053" cy="276999"/>
          </a:xfrm>
          <a:prstGeom prst="rect">
            <a:avLst/>
          </a:prstGeom>
        </p:spPr>
        <p:txBody>
          <a:bodyPr wrap="square">
            <a:spAutoFit/>
          </a:bodyPr>
          <a:lstStyle/>
          <a:p>
            <a:r>
              <a:rPr lang="es-CO" sz="1200" dirty="0"/>
              <a:t>Tomado de: </a:t>
            </a:r>
            <a:r>
              <a:rPr lang="es-CO" sz="1200" dirty="0">
                <a:hlinkClick r:id="rId2"/>
              </a:rPr>
              <a:t>http://razonamiento-verbal1.blogspot.com/2013/04/comprension-de-lectura-ejercicios_2683.html</a:t>
            </a:r>
            <a:endParaRPr lang="es-CO" sz="1200" dirty="0"/>
          </a:p>
        </p:txBody>
      </p:sp>
    </p:spTree>
    <p:extLst>
      <p:ext uri="{BB962C8B-B14F-4D97-AF65-F5344CB8AC3E}">
        <p14:creationId xmlns:p14="http://schemas.microsoft.com/office/powerpoint/2010/main" val="239671622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2390</Words>
  <Application>Microsoft Office PowerPoint</Application>
  <PresentationFormat>Panorámica</PresentationFormat>
  <Paragraphs>144</Paragraphs>
  <Slides>54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54</vt:i4>
      </vt:variant>
    </vt:vector>
  </HeadingPairs>
  <TitlesOfParts>
    <vt:vector size="60" baseType="lpstr">
      <vt:lpstr>Arial</vt:lpstr>
      <vt:lpstr>Calibri</vt:lpstr>
      <vt:lpstr>Calibri Light</vt:lpstr>
      <vt:lpstr>Georgia</vt:lpstr>
      <vt:lpstr>Times New Roman</vt:lpstr>
      <vt:lpstr>Tema de Office</vt:lpstr>
      <vt:lpstr>Taller de Lectura Crítica</vt:lpstr>
      <vt:lpstr>¿Qué es Lectura Crítica?</vt:lpstr>
      <vt:lpstr>¿Qué es Lectura Crítica?</vt:lpstr>
      <vt:lpstr>Presentación de PowerPoint</vt:lpstr>
      <vt:lpstr>Pasos para hacer lectura crítica</vt:lpstr>
      <vt:lpstr>LECTURA 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LECTURA 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LECTURA 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LECTURA 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TAREA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de Lectura Crítica</dc:title>
  <dc:creator>Diego Fernando Villalobos Garrido</dc:creator>
  <cp:lastModifiedBy>Diego Fernando Villalobos Garrido</cp:lastModifiedBy>
  <cp:revision>1</cp:revision>
  <dcterms:created xsi:type="dcterms:W3CDTF">2019-03-23T16:11:20Z</dcterms:created>
  <dcterms:modified xsi:type="dcterms:W3CDTF">2019-03-23T16:11:21Z</dcterms:modified>
</cp:coreProperties>
</file>