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9" r:id="rId2"/>
    <p:sldId id="283" r:id="rId3"/>
    <p:sldId id="262" r:id="rId4"/>
    <p:sldId id="260" r:id="rId5"/>
    <p:sldId id="257" r:id="rId6"/>
    <p:sldId id="263" r:id="rId7"/>
    <p:sldId id="284" r:id="rId8"/>
    <p:sldId id="285" r:id="rId9"/>
    <p:sldId id="286" r:id="rId10"/>
    <p:sldId id="287" r:id="rId11"/>
    <p:sldId id="288" r:id="rId12"/>
    <p:sldId id="264" r:id="rId13"/>
    <p:sldId id="290" r:id="rId14"/>
    <p:sldId id="291" r:id="rId15"/>
    <p:sldId id="289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385FF-E484-42F5-80F1-A9A3CFC868B7}">
  <a:tblStyle styleId="{C3A385FF-E484-42F5-80F1-A9A3CFC868B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10" autoAdjust="0"/>
    <p:restoredTop sz="94660"/>
  </p:normalViewPr>
  <p:slideViewPr>
    <p:cSldViewPr snapToGrid="0">
      <p:cViewPr varScale="1">
        <p:scale>
          <a:sx n="139" d="100"/>
          <a:sy n="139" d="100"/>
        </p:scale>
        <p:origin x="12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A0766-9684-4467-B67F-2149EE31D4E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3192893-FA92-4855-BFAE-988496F0BC1D}">
      <dgm:prSet phldrT="[Texto]" custT="1"/>
      <dgm:spPr/>
      <dgm:t>
        <a:bodyPr/>
        <a:lstStyle/>
        <a:p>
          <a:r>
            <a:rPr lang="es-ES" sz="2000" dirty="0" smtClean="0"/>
            <a:t>Semana 1</a:t>
          </a:r>
          <a:endParaRPr lang="es-ES" sz="2000" dirty="0"/>
        </a:p>
      </dgm:t>
    </dgm:pt>
    <dgm:pt modelId="{ACF7C2E8-1EC9-4E5F-A6DE-F4A9A90AAC54}" type="parTrans" cxnId="{AF496799-ED4D-4306-B25D-0F6169C5B9ED}">
      <dgm:prSet/>
      <dgm:spPr/>
      <dgm:t>
        <a:bodyPr/>
        <a:lstStyle/>
        <a:p>
          <a:endParaRPr lang="es-ES"/>
        </a:p>
      </dgm:t>
    </dgm:pt>
    <dgm:pt modelId="{A49AA992-690C-4ECC-A9DC-9151D3B2C7DA}" type="sibTrans" cxnId="{AF496799-ED4D-4306-B25D-0F6169C5B9ED}">
      <dgm:prSet/>
      <dgm:spPr/>
      <dgm:t>
        <a:bodyPr/>
        <a:lstStyle/>
        <a:p>
          <a:endParaRPr lang="es-ES"/>
        </a:p>
      </dgm:t>
    </dgm:pt>
    <dgm:pt modelId="{26D9102F-6263-46BF-BC48-D499BA72A4F5}">
      <dgm:prSet phldrT="[Texto]"/>
      <dgm:spPr/>
      <dgm:t>
        <a:bodyPr anchor="ctr"/>
        <a:lstStyle/>
        <a:p>
          <a:r>
            <a:rPr lang="es-ES" dirty="0" smtClean="0"/>
            <a:t> Presentación del curo</a:t>
          </a:r>
          <a:endParaRPr lang="es-ES" dirty="0"/>
        </a:p>
      </dgm:t>
    </dgm:pt>
    <dgm:pt modelId="{4B62F04B-F3F0-4145-99AC-84C22E2DFC7E}" type="parTrans" cxnId="{B75B6766-D576-445F-8E07-34C0005BD738}">
      <dgm:prSet/>
      <dgm:spPr/>
      <dgm:t>
        <a:bodyPr/>
        <a:lstStyle/>
        <a:p>
          <a:endParaRPr lang="es-ES"/>
        </a:p>
      </dgm:t>
    </dgm:pt>
    <dgm:pt modelId="{2C7866C2-BB98-4A24-8F4D-DF56F45474FF}" type="sibTrans" cxnId="{B75B6766-D576-445F-8E07-34C0005BD738}">
      <dgm:prSet/>
      <dgm:spPr/>
      <dgm:t>
        <a:bodyPr/>
        <a:lstStyle/>
        <a:p>
          <a:endParaRPr lang="es-ES"/>
        </a:p>
      </dgm:t>
    </dgm:pt>
    <dgm:pt modelId="{CCDD1F14-8367-4C6B-A903-D023D7CA7218}">
      <dgm:prSet phldrT="[Texto]"/>
      <dgm:spPr/>
      <dgm:t>
        <a:bodyPr/>
        <a:lstStyle/>
        <a:p>
          <a:r>
            <a:rPr lang="es-ES" dirty="0" smtClean="0"/>
            <a:t>Semana 2</a:t>
          </a:r>
          <a:endParaRPr lang="es-ES" dirty="0"/>
        </a:p>
      </dgm:t>
    </dgm:pt>
    <dgm:pt modelId="{F4AED20B-B8AA-47C9-8F5F-BD506CE67928}" type="parTrans" cxnId="{5C7A7EDE-46D5-4179-A880-73588E12398A}">
      <dgm:prSet/>
      <dgm:spPr/>
      <dgm:t>
        <a:bodyPr/>
        <a:lstStyle/>
        <a:p>
          <a:endParaRPr lang="es-ES"/>
        </a:p>
      </dgm:t>
    </dgm:pt>
    <dgm:pt modelId="{50A9A321-D2BD-42DC-BDAE-86DA0A4DD084}" type="sibTrans" cxnId="{5C7A7EDE-46D5-4179-A880-73588E12398A}">
      <dgm:prSet/>
      <dgm:spPr/>
      <dgm:t>
        <a:bodyPr/>
        <a:lstStyle/>
        <a:p>
          <a:endParaRPr lang="es-ES"/>
        </a:p>
      </dgm:t>
    </dgm:pt>
    <dgm:pt modelId="{BF9887EE-FE04-4D40-A735-9CB1AE908366}">
      <dgm:prSet phldrT="[Texto]"/>
      <dgm:spPr/>
      <dgm:t>
        <a:bodyPr anchor="ctr"/>
        <a:lstStyle/>
        <a:p>
          <a:r>
            <a:rPr lang="es-ES" dirty="0" smtClean="0"/>
            <a:t> Definición de administración: funciones, habilidades, teorías</a:t>
          </a:r>
          <a:endParaRPr lang="es-ES" dirty="0"/>
        </a:p>
      </dgm:t>
    </dgm:pt>
    <dgm:pt modelId="{B6AAA084-9DE4-4DC1-ABAD-A86F1DA0B926}" type="parTrans" cxnId="{39FD82CF-AE7E-4DAC-A87A-65E622865E08}">
      <dgm:prSet/>
      <dgm:spPr/>
      <dgm:t>
        <a:bodyPr/>
        <a:lstStyle/>
        <a:p>
          <a:endParaRPr lang="es-ES"/>
        </a:p>
      </dgm:t>
    </dgm:pt>
    <dgm:pt modelId="{CF36A059-5336-4DD3-95DB-7569E8D80551}" type="sibTrans" cxnId="{39FD82CF-AE7E-4DAC-A87A-65E622865E08}">
      <dgm:prSet/>
      <dgm:spPr/>
      <dgm:t>
        <a:bodyPr/>
        <a:lstStyle/>
        <a:p>
          <a:endParaRPr lang="es-ES"/>
        </a:p>
      </dgm:t>
    </dgm:pt>
    <dgm:pt modelId="{F3F296C0-6B36-411F-AA68-DC6A07E9F03F}">
      <dgm:prSet phldrT="[Texto]"/>
      <dgm:spPr/>
      <dgm:t>
        <a:bodyPr/>
        <a:lstStyle/>
        <a:p>
          <a:r>
            <a:rPr lang="es-ES" dirty="0" smtClean="0"/>
            <a:t>Semana 3</a:t>
          </a:r>
          <a:endParaRPr lang="es-ES" dirty="0"/>
        </a:p>
      </dgm:t>
    </dgm:pt>
    <dgm:pt modelId="{A1275EDE-3D7A-48C3-AF0D-10258C4F47E3}" type="parTrans" cxnId="{FE28E4FA-475F-468C-A918-4CBF4DC0D539}">
      <dgm:prSet/>
      <dgm:spPr/>
      <dgm:t>
        <a:bodyPr/>
        <a:lstStyle/>
        <a:p>
          <a:endParaRPr lang="es-ES"/>
        </a:p>
      </dgm:t>
    </dgm:pt>
    <dgm:pt modelId="{F6998AE9-0850-4C59-840B-708C08512198}" type="sibTrans" cxnId="{FE28E4FA-475F-468C-A918-4CBF4DC0D539}">
      <dgm:prSet/>
      <dgm:spPr/>
      <dgm:t>
        <a:bodyPr/>
        <a:lstStyle/>
        <a:p>
          <a:endParaRPr lang="es-ES"/>
        </a:p>
      </dgm:t>
    </dgm:pt>
    <dgm:pt modelId="{5D0D9735-3925-46E4-A0D1-A86527BBA0A9}">
      <dgm:prSet phldrT="[Texto]"/>
      <dgm:spPr/>
      <dgm:t>
        <a:bodyPr anchor="ctr"/>
        <a:lstStyle/>
        <a:p>
          <a:r>
            <a:rPr lang="es-ES" dirty="0" smtClean="0"/>
            <a:t> La Admón. en el entorno global</a:t>
          </a:r>
          <a:endParaRPr lang="es-ES" dirty="0"/>
        </a:p>
      </dgm:t>
    </dgm:pt>
    <dgm:pt modelId="{A6AA6EB0-07B2-4AAB-9C77-882982E6AA76}" type="parTrans" cxnId="{4D30B428-BFBE-4959-97E5-0A3EA4B13A78}">
      <dgm:prSet/>
      <dgm:spPr/>
      <dgm:t>
        <a:bodyPr/>
        <a:lstStyle/>
        <a:p>
          <a:endParaRPr lang="es-ES"/>
        </a:p>
      </dgm:t>
    </dgm:pt>
    <dgm:pt modelId="{3D2D5341-4D97-4013-9964-86501F52ACC7}" type="sibTrans" cxnId="{4D30B428-BFBE-4959-97E5-0A3EA4B13A78}">
      <dgm:prSet/>
      <dgm:spPr/>
      <dgm:t>
        <a:bodyPr/>
        <a:lstStyle/>
        <a:p>
          <a:endParaRPr lang="es-ES"/>
        </a:p>
      </dgm:t>
    </dgm:pt>
    <dgm:pt modelId="{3DCD518A-4315-4355-B10F-8798367B10CB}">
      <dgm:prSet phldrT="[Texto]"/>
      <dgm:spPr/>
      <dgm:t>
        <a:bodyPr anchor="ctr"/>
        <a:lstStyle/>
        <a:p>
          <a:r>
            <a:rPr lang="es-ES" dirty="0" smtClean="0"/>
            <a:t> Acuerdos metodológicos y evaluativos</a:t>
          </a:r>
          <a:endParaRPr lang="es-ES" dirty="0"/>
        </a:p>
      </dgm:t>
    </dgm:pt>
    <dgm:pt modelId="{3434059F-71A8-4D62-92CA-1735572584A0}" type="parTrans" cxnId="{D3B10886-33BB-4E7D-89B6-1E8A6FB8D7C1}">
      <dgm:prSet/>
      <dgm:spPr/>
      <dgm:t>
        <a:bodyPr/>
        <a:lstStyle/>
        <a:p>
          <a:endParaRPr lang="es-ES"/>
        </a:p>
      </dgm:t>
    </dgm:pt>
    <dgm:pt modelId="{7B31A627-F028-4B0F-922D-7BB74361C114}" type="sibTrans" cxnId="{D3B10886-33BB-4E7D-89B6-1E8A6FB8D7C1}">
      <dgm:prSet/>
      <dgm:spPr/>
      <dgm:t>
        <a:bodyPr/>
        <a:lstStyle/>
        <a:p>
          <a:endParaRPr lang="es-ES"/>
        </a:p>
      </dgm:t>
    </dgm:pt>
    <dgm:pt modelId="{D07E8722-E53B-4C3E-9EBC-43C5EECE8155}">
      <dgm:prSet phldrT="[Texto]"/>
      <dgm:spPr/>
      <dgm:t>
        <a:bodyPr anchor="ctr"/>
        <a:lstStyle/>
        <a:p>
          <a:r>
            <a:rPr lang="es-ES" dirty="0" smtClean="0"/>
            <a:t> Conformación de grupos</a:t>
          </a:r>
          <a:endParaRPr lang="es-ES" dirty="0"/>
        </a:p>
      </dgm:t>
    </dgm:pt>
    <dgm:pt modelId="{DB26B7A6-0D10-406A-8B48-55FCC80C4863}" type="parTrans" cxnId="{B43C35D4-5EEF-4F58-A4C4-713EDFDC289D}">
      <dgm:prSet/>
      <dgm:spPr/>
      <dgm:t>
        <a:bodyPr/>
        <a:lstStyle/>
        <a:p>
          <a:endParaRPr lang="es-ES"/>
        </a:p>
      </dgm:t>
    </dgm:pt>
    <dgm:pt modelId="{82AD0EE7-4FDC-4ED0-8F69-62E8929D358B}" type="sibTrans" cxnId="{B43C35D4-5EEF-4F58-A4C4-713EDFDC289D}">
      <dgm:prSet/>
      <dgm:spPr/>
      <dgm:t>
        <a:bodyPr/>
        <a:lstStyle/>
        <a:p>
          <a:endParaRPr lang="es-ES"/>
        </a:p>
      </dgm:t>
    </dgm:pt>
    <dgm:pt modelId="{25D29176-8128-4B1C-84B9-DDD91D601328}">
      <dgm:prSet phldrT="[Texto]"/>
      <dgm:spPr/>
      <dgm:t>
        <a:bodyPr anchor="ctr"/>
        <a:lstStyle/>
        <a:p>
          <a:r>
            <a:rPr lang="es-ES" u="none" dirty="0" smtClean="0"/>
            <a:t> </a:t>
          </a:r>
          <a:r>
            <a:rPr lang="es-ES" b="1" u="sng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u="none" dirty="0" smtClean="0">
              <a:solidFill>
                <a:schemeClr val="accent6">
                  <a:lumMod val="75000"/>
                </a:schemeClr>
              </a:solidFill>
            </a:rPr>
            <a:t> Investigar antecedentes “Días de Cine”</a:t>
          </a:r>
          <a:endParaRPr lang="es-ES" u="sng" dirty="0">
            <a:solidFill>
              <a:schemeClr val="accent6">
                <a:lumMod val="75000"/>
              </a:schemeClr>
            </a:solidFill>
          </a:endParaRPr>
        </a:p>
      </dgm:t>
    </dgm:pt>
    <dgm:pt modelId="{1A0AC8F6-5678-40BC-8AFF-5A3C97B28D81}" type="parTrans" cxnId="{D4EB5BC7-3632-499D-934D-AFEEA04EB448}">
      <dgm:prSet/>
      <dgm:spPr/>
      <dgm:t>
        <a:bodyPr/>
        <a:lstStyle/>
        <a:p>
          <a:endParaRPr lang="es-ES"/>
        </a:p>
      </dgm:t>
    </dgm:pt>
    <dgm:pt modelId="{A7E1A1E2-6B1D-449A-B730-FB3E68985D1A}" type="sibTrans" cxnId="{D4EB5BC7-3632-499D-934D-AFEEA04EB448}">
      <dgm:prSet/>
      <dgm:spPr/>
      <dgm:t>
        <a:bodyPr/>
        <a:lstStyle/>
        <a:p>
          <a:endParaRPr lang="es-ES"/>
        </a:p>
      </dgm:t>
    </dgm:pt>
    <dgm:pt modelId="{7C962ABC-CF3C-4983-9385-C2A9CC14548E}">
      <dgm:prSet phldrT="[Texto]"/>
      <dgm:spPr/>
      <dgm:t>
        <a:bodyPr anchor="ctr"/>
        <a:lstStyle/>
        <a:p>
          <a:r>
            <a:rPr lang="es-ES" dirty="0" smtClean="0"/>
            <a:t> </a:t>
          </a:r>
          <a:r>
            <a:rPr lang="es-ES" b="1" u="sng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u="none" dirty="0" smtClean="0">
              <a:solidFill>
                <a:schemeClr val="accent6">
                  <a:lumMod val="75000"/>
                </a:schemeClr>
              </a:solidFill>
            </a:rPr>
            <a:t> Plantear objetivos y estrategias de “Días de Cine”</a:t>
          </a:r>
          <a:endParaRPr lang="es-ES" dirty="0">
            <a:solidFill>
              <a:schemeClr val="accent6">
                <a:lumMod val="75000"/>
              </a:schemeClr>
            </a:solidFill>
          </a:endParaRPr>
        </a:p>
      </dgm:t>
    </dgm:pt>
    <dgm:pt modelId="{E27B1EC2-03F3-4EF8-8F78-6B41740948BD}" type="parTrans" cxnId="{3E639E9A-2C29-4243-88FF-47FD4CABED8D}">
      <dgm:prSet/>
      <dgm:spPr/>
      <dgm:t>
        <a:bodyPr/>
        <a:lstStyle/>
        <a:p>
          <a:endParaRPr lang="es-ES"/>
        </a:p>
      </dgm:t>
    </dgm:pt>
    <dgm:pt modelId="{96402730-C2C8-43F2-A972-4B2DCB215DD7}" type="sibTrans" cxnId="{3E639E9A-2C29-4243-88FF-47FD4CABED8D}">
      <dgm:prSet/>
      <dgm:spPr/>
      <dgm:t>
        <a:bodyPr/>
        <a:lstStyle/>
        <a:p>
          <a:endParaRPr lang="es-ES"/>
        </a:p>
      </dgm:t>
    </dgm:pt>
    <dgm:pt modelId="{F5F3296B-54A1-49F2-91AD-3E33B5ABC2FC}">
      <dgm:prSet phldrT="[Texto]"/>
      <dgm:spPr/>
      <dgm:t>
        <a:bodyPr anchor="ctr"/>
        <a:lstStyle/>
        <a:p>
          <a:r>
            <a:rPr lang="es-ES" dirty="0" smtClean="0"/>
            <a:t> Responsabilidad social y ética</a:t>
          </a:r>
          <a:endParaRPr lang="es-ES" dirty="0"/>
        </a:p>
      </dgm:t>
    </dgm:pt>
    <dgm:pt modelId="{678E5809-60F8-4295-B1A6-B7DAF981C4F1}" type="parTrans" cxnId="{594EE591-0F29-418D-A89A-C34468F7D990}">
      <dgm:prSet/>
      <dgm:spPr/>
      <dgm:t>
        <a:bodyPr/>
        <a:lstStyle/>
        <a:p>
          <a:endParaRPr lang="es-ES"/>
        </a:p>
      </dgm:t>
    </dgm:pt>
    <dgm:pt modelId="{30CBEDA1-01C8-4D5A-AC76-8E2150BFC59F}" type="sibTrans" cxnId="{594EE591-0F29-418D-A89A-C34468F7D990}">
      <dgm:prSet/>
      <dgm:spPr/>
      <dgm:t>
        <a:bodyPr/>
        <a:lstStyle/>
        <a:p>
          <a:endParaRPr lang="es-ES"/>
        </a:p>
      </dgm:t>
    </dgm:pt>
    <dgm:pt modelId="{496C8E8C-27A3-4775-B395-F5ABA12A9FCC}">
      <dgm:prSet phldrT="[Texto]"/>
      <dgm:spPr/>
      <dgm:t>
        <a:bodyPr anchor="ctr"/>
        <a:lstStyle/>
        <a:p>
          <a:r>
            <a:rPr lang="es-ES" dirty="0" smtClean="0"/>
            <a:t> </a:t>
          </a:r>
          <a:r>
            <a:rPr lang="es-ES" b="1" u="sng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u="none" dirty="0" smtClean="0">
              <a:solidFill>
                <a:schemeClr val="accent6">
                  <a:lumMod val="75000"/>
                </a:schemeClr>
              </a:solidFill>
            </a:rPr>
            <a:t> Propuesta nombre, logo, eslogan del evento</a:t>
          </a:r>
          <a:endParaRPr lang="es-ES" dirty="0">
            <a:solidFill>
              <a:schemeClr val="accent6">
                <a:lumMod val="75000"/>
              </a:schemeClr>
            </a:solidFill>
          </a:endParaRPr>
        </a:p>
      </dgm:t>
    </dgm:pt>
    <dgm:pt modelId="{9F87C11E-5D49-4040-A272-8146D695C61C}" type="parTrans" cxnId="{76458292-24DF-48CA-A228-27429DC40945}">
      <dgm:prSet/>
      <dgm:spPr/>
      <dgm:t>
        <a:bodyPr/>
        <a:lstStyle/>
        <a:p>
          <a:endParaRPr lang="es-ES"/>
        </a:p>
      </dgm:t>
    </dgm:pt>
    <dgm:pt modelId="{7CA1A75A-1312-4182-A17C-AF8A4A3BCCD2}" type="sibTrans" cxnId="{76458292-24DF-48CA-A228-27429DC40945}">
      <dgm:prSet/>
      <dgm:spPr/>
      <dgm:t>
        <a:bodyPr/>
        <a:lstStyle/>
        <a:p>
          <a:endParaRPr lang="es-ES"/>
        </a:p>
      </dgm:t>
    </dgm:pt>
    <dgm:pt modelId="{BEA37A10-8B93-4623-AFF0-F5AEE1533D86}" type="pres">
      <dgm:prSet presAssocID="{E8DA0766-9684-4467-B67F-2149EE31D4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6A8E0-5DE5-4740-B1D8-A10EDA4B6F9F}" type="pres">
      <dgm:prSet presAssocID="{E8DA0766-9684-4467-B67F-2149EE31D4ED}" presName="tSp" presStyleCnt="0"/>
      <dgm:spPr/>
    </dgm:pt>
    <dgm:pt modelId="{37D67CB5-574F-4197-8C9F-0612A34B2D2B}" type="pres">
      <dgm:prSet presAssocID="{E8DA0766-9684-4467-B67F-2149EE31D4ED}" presName="bSp" presStyleCnt="0"/>
      <dgm:spPr/>
    </dgm:pt>
    <dgm:pt modelId="{E10B2F56-D6BF-47A5-AF67-06F23E35EB65}" type="pres">
      <dgm:prSet presAssocID="{E8DA0766-9684-4467-B67F-2149EE31D4ED}" presName="process" presStyleCnt="0"/>
      <dgm:spPr/>
    </dgm:pt>
    <dgm:pt modelId="{A24E555E-6F8D-49F4-8F0D-706A5A23C47F}" type="pres">
      <dgm:prSet presAssocID="{83192893-FA92-4855-BFAE-988496F0BC1D}" presName="composite1" presStyleCnt="0"/>
      <dgm:spPr/>
    </dgm:pt>
    <dgm:pt modelId="{10C9AA34-DFB2-40F5-8C00-AC2FC8B58096}" type="pres">
      <dgm:prSet presAssocID="{83192893-FA92-4855-BFAE-988496F0BC1D}" presName="dummyNode1" presStyleLbl="node1" presStyleIdx="0" presStyleCnt="3"/>
      <dgm:spPr/>
    </dgm:pt>
    <dgm:pt modelId="{C7C7838B-4F60-4770-B83D-76FD62148FB9}" type="pres">
      <dgm:prSet presAssocID="{83192893-FA92-4855-BFAE-988496F0BC1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2A0EE-EEFE-4CCC-963C-D3AF5B411E5D}" type="pres">
      <dgm:prSet presAssocID="{83192893-FA92-4855-BFAE-988496F0BC1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765EC-0D5F-4AF0-8AD7-0AC064C3A85A}" type="pres">
      <dgm:prSet presAssocID="{83192893-FA92-4855-BFAE-988496F0BC1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6F976-82DF-4A75-8134-7F0F4077E448}" type="pres">
      <dgm:prSet presAssocID="{83192893-FA92-4855-BFAE-988496F0BC1D}" presName="connSite1" presStyleCnt="0"/>
      <dgm:spPr/>
    </dgm:pt>
    <dgm:pt modelId="{D2A6D788-4004-41C0-B915-759C8C88B5F1}" type="pres">
      <dgm:prSet presAssocID="{A49AA992-690C-4ECC-A9DC-9151D3B2C7DA}" presName="Name9" presStyleLbl="sibTrans2D1" presStyleIdx="0" presStyleCnt="2"/>
      <dgm:spPr/>
      <dgm:t>
        <a:bodyPr/>
        <a:lstStyle/>
        <a:p>
          <a:endParaRPr lang="es-ES"/>
        </a:p>
      </dgm:t>
    </dgm:pt>
    <dgm:pt modelId="{C45C2A8C-964A-481F-997F-3115957F653B}" type="pres">
      <dgm:prSet presAssocID="{CCDD1F14-8367-4C6B-A903-D023D7CA7218}" presName="composite2" presStyleCnt="0"/>
      <dgm:spPr/>
    </dgm:pt>
    <dgm:pt modelId="{66A8AC78-D3FD-4190-A17F-3AC3636B92EA}" type="pres">
      <dgm:prSet presAssocID="{CCDD1F14-8367-4C6B-A903-D023D7CA7218}" presName="dummyNode2" presStyleLbl="node1" presStyleIdx="0" presStyleCnt="3"/>
      <dgm:spPr/>
    </dgm:pt>
    <dgm:pt modelId="{9E508CB9-3CA4-4BB1-9B37-CBD3730BAC83}" type="pres">
      <dgm:prSet presAssocID="{CCDD1F14-8367-4C6B-A903-D023D7CA721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056A1-73D8-451B-8956-660D7BA36403}" type="pres">
      <dgm:prSet presAssocID="{CCDD1F14-8367-4C6B-A903-D023D7CA721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7BB63-7CC4-4FFD-88A5-3DDB5F9442C8}" type="pres">
      <dgm:prSet presAssocID="{CCDD1F14-8367-4C6B-A903-D023D7CA721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264D1-7628-4DA8-AF61-0B8CB6B7524D}" type="pres">
      <dgm:prSet presAssocID="{CCDD1F14-8367-4C6B-A903-D023D7CA7218}" presName="connSite2" presStyleCnt="0"/>
      <dgm:spPr/>
    </dgm:pt>
    <dgm:pt modelId="{53DB1372-6622-4F70-A255-29506C12C3ED}" type="pres">
      <dgm:prSet presAssocID="{50A9A321-D2BD-42DC-BDAE-86DA0A4DD084}" presName="Name18" presStyleLbl="sibTrans2D1" presStyleIdx="1" presStyleCnt="2"/>
      <dgm:spPr/>
      <dgm:t>
        <a:bodyPr/>
        <a:lstStyle/>
        <a:p>
          <a:endParaRPr lang="es-ES"/>
        </a:p>
      </dgm:t>
    </dgm:pt>
    <dgm:pt modelId="{8C1D0ECD-A781-4A70-93D6-6F315261B551}" type="pres">
      <dgm:prSet presAssocID="{F3F296C0-6B36-411F-AA68-DC6A07E9F03F}" presName="composite1" presStyleCnt="0"/>
      <dgm:spPr/>
    </dgm:pt>
    <dgm:pt modelId="{8778C49D-CA81-44F4-8177-8EFB72253F1E}" type="pres">
      <dgm:prSet presAssocID="{F3F296C0-6B36-411F-AA68-DC6A07E9F03F}" presName="dummyNode1" presStyleLbl="node1" presStyleIdx="1" presStyleCnt="3"/>
      <dgm:spPr/>
    </dgm:pt>
    <dgm:pt modelId="{A375FE8D-C6A5-4FF4-901A-0709B5BF9284}" type="pres">
      <dgm:prSet presAssocID="{F3F296C0-6B36-411F-AA68-DC6A07E9F03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4A0AA1-2ACE-4AAA-9894-A5974BFA3A8D}" type="pres">
      <dgm:prSet presAssocID="{F3F296C0-6B36-411F-AA68-DC6A07E9F0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0FD2A-AAC7-40A8-9EDF-395D48ED7A13}" type="pres">
      <dgm:prSet presAssocID="{F3F296C0-6B36-411F-AA68-DC6A07E9F0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8CAD8-F524-4121-AEB2-B54B4302BF99}" type="pres">
      <dgm:prSet presAssocID="{F3F296C0-6B36-411F-AA68-DC6A07E9F03F}" presName="connSite1" presStyleCnt="0"/>
      <dgm:spPr/>
    </dgm:pt>
  </dgm:ptLst>
  <dgm:cxnLst>
    <dgm:cxn modelId="{157911F5-BB35-4BC5-A88D-1D262360B2CD}" type="presOf" srcId="{496C8E8C-27A3-4775-B395-F5ABA12A9FCC}" destId="{034A0AA1-2ACE-4AAA-9894-A5974BFA3A8D}" srcOrd="1" destOrd="2" presId="urn:microsoft.com/office/officeart/2005/8/layout/hProcess4"/>
    <dgm:cxn modelId="{70CBF3C5-AB40-4E1A-866A-665007AA113D}" type="presOf" srcId="{26D9102F-6263-46BF-BC48-D499BA72A4F5}" destId="{C7C7838B-4F60-4770-B83D-76FD62148FB9}" srcOrd="0" destOrd="0" presId="urn:microsoft.com/office/officeart/2005/8/layout/hProcess4"/>
    <dgm:cxn modelId="{D4EB5BC7-3632-499D-934D-AFEEA04EB448}" srcId="{83192893-FA92-4855-BFAE-988496F0BC1D}" destId="{25D29176-8128-4B1C-84B9-DDD91D601328}" srcOrd="3" destOrd="0" parTransId="{1A0AC8F6-5678-40BC-8AFF-5A3C97B28D81}" sibTransId="{A7E1A1E2-6B1D-449A-B730-FB3E68985D1A}"/>
    <dgm:cxn modelId="{DB6B6F66-BF07-4895-80BD-A57BACAD8D69}" type="presOf" srcId="{5D0D9735-3925-46E4-A0D1-A86527BBA0A9}" destId="{034A0AA1-2ACE-4AAA-9894-A5974BFA3A8D}" srcOrd="1" destOrd="0" presId="urn:microsoft.com/office/officeart/2005/8/layout/hProcess4"/>
    <dgm:cxn modelId="{76458292-24DF-48CA-A228-27429DC40945}" srcId="{F3F296C0-6B36-411F-AA68-DC6A07E9F03F}" destId="{496C8E8C-27A3-4775-B395-F5ABA12A9FCC}" srcOrd="2" destOrd="0" parTransId="{9F87C11E-5D49-4040-A272-8146D695C61C}" sibTransId="{7CA1A75A-1312-4182-A17C-AF8A4A3BCCD2}"/>
    <dgm:cxn modelId="{39A02064-B7CE-40F7-B746-D3D707F149DF}" type="presOf" srcId="{BF9887EE-FE04-4D40-A735-9CB1AE908366}" destId="{817056A1-73D8-451B-8956-660D7BA36403}" srcOrd="1" destOrd="0" presId="urn:microsoft.com/office/officeart/2005/8/layout/hProcess4"/>
    <dgm:cxn modelId="{B75B6766-D576-445F-8E07-34C0005BD738}" srcId="{83192893-FA92-4855-BFAE-988496F0BC1D}" destId="{26D9102F-6263-46BF-BC48-D499BA72A4F5}" srcOrd="0" destOrd="0" parTransId="{4B62F04B-F3F0-4145-99AC-84C22E2DFC7E}" sibTransId="{2C7866C2-BB98-4A24-8F4D-DF56F45474FF}"/>
    <dgm:cxn modelId="{7B830C3E-3090-4E0E-BF69-C297B91EE4EA}" type="presOf" srcId="{7C962ABC-CF3C-4983-9385-C2A9CC14548E}" destId="{9E508CB9-3CA4-4BB1-9B37-CBD3730BAC83}" srcOrd="0" destOrd="1" presId="urn:microsoft.com/office/officeart/2005/8/layout/hProcess4"/>
    <dgm:cxn modelId="{3DB097B1-770E-4A5D-9DF4-71B491E0650B}" type="presOf" srcId="{D07E8722-E53B-4C3E-9EBC-43C5EECE8155}" destId="{C9A2A0EE-EEFE-4CCC-963C-D3AF5B411E5D}" srcOrd="1" destOrd="2" presId="urn:microsoft.com/office/officeart/2005/8/layout/hProcess4"/>
    <dgm:cxn modelId="{4F5E772E-8650-404D-BB04-CA30121987FC}" type="presOf" srcId="{50A9A321-D2BD-42DC-BDAE-86DA0A4DD084}" destId="{53DB1372-6622-4F70-A255-29506C12C3ED}" srcOrd="0" destOrd="0" presId="urn:microsoft.com/office/officeart/2005/8/layout/hProcess4"/>
    <dgm:cxn modelId="{210ED26F-6C24-4B4A-BADB-2F4A96E89A10}" type="presOf" srcId="{25D29176-8128-4B1C-84B9-DDD91D601328}" destId="{C9A2A0EE-EEFE-4CCC-963C-D3AF5B411E5D}" srcOrd="1" destOrd="3" presId="urn:microsoft.com/office/officeart/2005/8/layout/hProcess4"/>
    <dgm:cxn modelId="{0BBF8B96-B006-41FD-AFAE-D73F6805391F}" type="presOf" srcId="{5D0D9735-3925-46E4-A0D1-A86527BBA0A9}" destId="{A375FE8D-C6A5-4FF4-901A-0709B5BF9284}" srcOrd="0" destOrd="0" presId="urn:microsoft.com/office/officeart/2005/8/layout/hProcess4"/>
    <dgm:cxn modelId="{119214E3-83FC-4EF1-86A9-DF651411F5BA}" type="presOf" srcId="{26D9102F-6263-46BF-BC48-D499BA72A4F5}" destId="{C9A2A0EE-EEFE-4CCC-963C-D3AF5B411E5D}" srcOrd="1" destOrd="0" presId="urn:microsoft.com/office/officeart/2005/8/layout/hProcess4"/>
    <dgm:cxn modelId="{61D0FDDE-96B7-4717-9C05-3F88B72BF1E3}" type="presOf" srcId="{25D29176-8128-4B1C-84B9-DDD91D601328}" destId="{C7C7838B-4F60-4770-B83D-76FD62148FB9}" srcOrd="0" destOrd="3" presId="urn:microsoft.com/office/officeart/2005/8/layout/hProcess4"/>
    <dgm:cxn modelId="{86D73080-6B0A-4A9B-9386-2DEF4AA6B748}" type="presOf" srcId="{CCDD1F14-8367-4C6B-A903-D023D7CA7218}" destId="{4B87BB63-7CC4-4FFD-88A5-3DDB5F9442C8}" srcOrd="0" destOrd="0" presId="urn:microsoft.com/office/officeart/2005/8/layout/hProcess4"/>
    <dgm:cxn modelId="{4D30B428-BFBE-4959-97E5-0A3EA4B13A78}" srcId="{F3F296C0-6B36-411F-AA68-DC6A07E9F03F}" destId="{5D0D9735-3925-46E4-A0D1-A86527BBA0A9}" srcOrd="0" destOrd="0" parTransId="{A6AA6EB0-07B2-4AAB-9C77-882982E6AA76}" sibTransId="{3D2D5341-4D97-4013-9964-86501F52ACC7}"/>
    <dgm:cxn modelId="{86FAE7FF-0517-4BA9-BF16-3F6CD626C03B}" type="presOf" srcId="{BF9887EE-FE04-4D40-A735-9CB1AE908366}" destId="{9E508CB9-3CA4-4BB1-9B37-CBD3730BAC83}" srcOrd="0" destOrd="0" presId="urn:microsoft.com/office/officeart/2005/8/layout/hProcess4"/>
    <dgm:cxn modelId="{AF496799-ED4D-4306-B25D-0F6169C5B9ED}" srcId="{E8DA0766-9684-4467-B67F-2149EE31D4ED}" destId="{83192893-FA92-4855-BFAE-988496F0BC1D}" srcOrd="0" destOrd="0" parTransId="{ACF7C2E8-1EC9-4E5F-A6DE-F4A9A90AAC54}" sibTransId="{A49AA992-690C-4ECC-A9DC-9151D3B2C7DA}"/>
    <dgm:cxn modelId="{D3B10886-33BB-4E7D-89B6-1E8A6FB8D7C1}" srcId="{83192893-FA92-4855-BFAE-988496F0BC1D}" destId="{3DCD518A-4315-4355-B10F-8798367B10CB}" srcOrd="1" destOrd="0" parTransId="{3434059F-71A8-4D62-92CA-1735572584A0}" sibTransId="{7B31A627-F028-4B0F-922D-7BB74361C114}"/>
    <dgm:cxn modelId="{50C0AF09-F65D-43F5-B37D-F800AB86756B}" type="presOf" srcId="{3DCD518A-4315-4355-B10F-8798367B10CB}" destId="{C9A2A0EE-EEFE-4CCC-963C-D3AF5B411E5D}" srcOrd="1" destOrd="1" presId="urn:microsoft.com/office/officeart/2005/8/layout/hProcess4"/>
    <dgm:cxn modelId="{A591CDF9-E745-44C3-AEB2-DF7AA633A23F}" type="presOf" srcId="{83192893-FA92-4855-BFAE-988496F0BC1D}" destId="{FBA765EC-0D5F-4AF0-8AD7-0AC064C3A85A}" srcOrd="0" destOrd="0" presId="urn:microsoft.com/office/officeart/2005/8/layout/hProcess4"/>
    <dgm:cxn modelId="{71003291-42DE-4FB2-AFEE-22E7DDE256FD}" type="presOf" srcId="{7C962ABC-CF3C-4983-9385-C2A9CC14548E}" destId="{817056A1-73D8-451B-8956-660D7BA36403}" srcOrd="1" destOrd="1" presId="urn:microsoft.com/office/officeart/2005/8/layout/hProcess4"/>
    <dgm:cxn modelId="{5E20620C-4A4A-4DEB-9E33-F5A4729633CC}" type="presOf" srcId="{496C8E8C-27A3-4775-B395-F5ABA12A9FCC}" destId="{A375FE8D-C6A5-4FF4-901A-0709B5BF9284}" srcOrd="0" destOrd="2" presId="urn:microsoft.com/office/officeart/2005/8/layout/hProcess4"/>
    <dgm:cxn modelId="{B43C35D4-5EEF-4F58-A4C4-713EDFDC289D}" srcId="{83192893-FA92-4855-BFAE-988496F0BC1D}" destId="{D07E8722-E53B-4C3E-9EBC-43C5EECE8155}" srcOrd="2" destOrd="0" parTransId="{DB26B7A6-0D10-406A-8B48-55FCC80C4863}" sibTransId="{82AD0EE7-4FDC-4ED0-8F69-62E8929D358B}"/>
    <dgm:cxn modelId="{80E89BF4-064D-42CF-AADB-EBCB7163BDB4}" type="presOf" srcId="{F5F3296B-54A1-49F2-91AD-3E33B5ABC2FC}" destId="{034A0AA1-2ACE-4AAA-9894-A5974BFA3A8D}" srcOrd="1" destOrd="1" presId="urn:microsoft.com/office/officeart/2005/8/layout/hProcess4"/>
    <dgm:cxn modelId="{3E639E9A-2C29-4243-88FF-47FD4CABED8D}" srcId="{CCDD1F14-8367-4C6B-A903-D023D7CA7218}" destId="{7C962ABC-CF3C-4983-9385-C2A9CC14548E}" srcOrd="1" destOrd="0" parTransId="{E27B1EC2-03F3-4EF8-8F78-6B41740948BD}" sibTransId="{96402730-C2C8-43F2-A972-4B2DCB215DD7}"/>
    <dgm:cxn modelId="{594EE591-0F29-418D-A89A-C34468F7D990}" srcId="{F3F296C0-6B36-411F-AA68-DC6A07E9F03F}" destId="{F5F3296B-54A1-49F2-91AD-3E33B5ABC2FC}" srcOrd="1" destOrd="0" parTransId="{678E5809-60F8-4295-B1A6-B7DAF981C4F1}" sibTransId="{30CBEDA1-01C8-4D5A-AC76-8E2150BFC59F}"/>
    <dgm:cxn modelId="{5C7A7EDE-46D5-4179-A880-73588E12398A}" srcId="{E8DA0766-9684-4467-B67F-2149EE31D4ED}" destId="{CCDD1F14-8367-4C6B-A903-D023D7CA7218}" srcOrd="1" destOrd="0" parTransId="{F4AED20B-B8AA-47C9-8F5F-BD506CE67928}" sibTransId="{50A9A321-D2BD-42DC-BDAE-86DA0A4DD084}"/>
    <dgm:cxn modelId="{E0231572-E589-493D-B42E-7EDDF74EE1D3}" type="presOf" srcId="{A49AA992-690C-4ECC-A9DC-9151D3B2C7DA}" destId="{D2A6D788-4004-41C0-B915-759C8C88B5F1}" srcOrd="0" destOrd="0" presId="urn:microsoft.com/office/officeart/2005/8/layout/hProcess4"/>
    <dgm:cxn modelId="{FE28E4FA-475F-468C-A918-4CBF4DC0D539}" srcId="{E8DA0766-9684-4467-B67F-2149EE31D4ED}" destId="{F3F296C0-6B36-411F-AA68-DC6A07E9F03F}" srcOrd="2" destOrd="0" parTransId="{A1275EDE-3D7A-48C3-AF0D-10258C4F47E3}" sibTransId="{F6998AE9-0850-4C59-840B-708C08512198}"/>
    <dgm:cxn modelId="{FBC5FE71-2030-4FFA-AB7F-F0FAC70D5D81}" type="presOf" srcId="{F3F296C0-6B36-411F-AA68-DC6A07E9F03F}" destId="{8C40FD2A-AAC7-40A8-9EDF-395D48ED7A13}" srcOrd="0" destOrd="0" presId="urn:microsoft.com/office/officeart/2005/8/layout/hProcess4"/>
    <dgm:cxn modelId="{36A76187-5E5E-4F7E-9288-E720E1716C06}" type="presOf" srcId="{3DCD518A-4315-4355-B10F-8798367B10CB}" destId="{C7C7838B-4F60-4770-B83D-76FD62148FB9}" srcOrd="0" destOrd="1" presId="urn:microsoft.com/office/officeart/2005/8/layout/hProcess4"/>
    <dgm:cxn modelId="{9F36C797-53C4-4B50-AF2A-B98108C49E7A}" type="presOf" srcId="{D07E8722-E53B-4C3E-9EBC-43C5EECE8155}" destId="{C7C7838B-4F60-4770-B83D-76FD62148FB9}" srcOrd="0" destOrd="2" presId="urn:microsoft.com/office/officeart/2005/8/layout/hProcess4"/>
    <dgm:cxn modelId="{9E582ABB-FA70-4B45-8D4F-5018DC9FC123}" type="presOf" srcId="{E8DA0766-9684-4467-B67F-2149EE31D4ED}" destId="{BEA37A10-8B93-4623-AFF0-F5AEE1533D86}" srcOrd="0" destOrd="0" presId="urn:microsoft.com/office/officeart/2005/8/layout/hProcess4"/>
    <dgm:cxn modelId="{39FD82CF-AE7E-4DAC-A87A-65E622865E08}" srcId="{CCDD1F14-8367-4C6B-A903-D023D7CA7218}" destId="{BF9887EE-FE04-4D40-A735-9CB1AE908366}" srcOrd="0" destOrd="0" parTransId="{B6AAA084-9DE4-4DC1-ABAD-A86F1DA0B926}" sibTransId="{CF36A059-5336-4DD3-95DB-7569E8D80551}"/>
    <dgm:cxn modelId="{072689BB-3F5C-401B-A514-FD21D385D63B}" type="presOf" srcId="{F5F3296B-54A1-49F2-91AD-3E33B5ABC2FC}" destId="{A375FE8D-C6A5-4FF4-901A-0709B5BF9284}" srcOrd="0" destOrd="1" presId="urn:microsoft.com/office/officeart/2005/8/layout/hProcess4"/>
    <dgm:cxn modelId="{34DD696D-92C1-47A2-A2AE-CF35E72E1542}" type="presParOf" srcId="{BEA37A10-8B93-4623-AFF0-F5AEE1533D86}" destId="{82F6A8E0-5DE5-4740-B1D8-A10EDA4B6F9F}" srcOrd="0" destOrd="0" presId="urn:microsoft.com/office/officeart/2005/8/layout/hProcess4"/>
    <dgm:cxn modelId="{B9485E5D-E254-41BB-9AFF-6AF24BB3A360}" type="presParOf" srcId="{BEA37A10-8B93-4623-AFF0-F5AEE1533D86}" destId="{37D67CB5-574F-4197-8C9F-0612A34B2D2B}" srcOrd="1" destOrd="0" presId="urn:microsoft.com/office/officeart/2005/8/layout/hProcess4"/>
    <dgm:cxn modelId="{F0AA7D71-823B-403D-8A1A-E3813EC74D31}" type="presParOf" srcId="{BEA37A10-8B93-4623-AFF0-F5AEE1533D86}" destId="{E10B2F56-D6BF-47A5-AF67-06F23E35EB65}" srcOrd="2" destOrd="0" presId="urn:microsoft.com/office/officeart/2005/8/layout/hProcess4"/>
    <dgm:cxn modelId="{005E1EBE-01B9-44AA-9A80-62A935063B92}" type="presParOf" srcId="{E10B2F56-D6BF-47A5-AF67-06F23E35EB65}" destId="{A24E555E-6F8D-49F4-8F0D-706A5A23C47F}" srcOrd="0" destOrd="0" presId="urn:microsoft.com/office/officeart/2005/8/layout/hProcess4"/>
    <dgm:cxn modelId="{4049357C-C2F9-460A-93D0-81E41E5E7EAF}" type="presParOf" srcId="{A24E555E-6F8D-49F4-8F0D-706A5A23C47F}" destId="{10C9AA34-DFB2-40F5-8C00-AC2FC8B58096}" srcOrd="0" destOrd="0" presId="urn:microsoft.com/office/officeart/2005/8/layout/hProcess4"/>
    <dgm:cxn modelId="{7C60A001-8DE9-4671-A6A1-0E5D8468AB52}" type="presParOf" srcId="{A24E555E-6F8D-49F4-8F0D-706A5A23C47F}" destId="{C7C7838B-4F60-4770-B83D-76FD62148FB9}" srcOrd="1" destOrd="0" presId="urn:microsoft.com/office/officeart/2005/8/layout/hProcess4"/>
    <dgm:cxn modelId="{E19CA380-EEFF-407A-BA4F-D10225FE76A7}" type="presParOf" srcId="{A24E555E-6F8D-49F4-8F0D-706A5A23C47F}" destId="{C9A2A0EE-EEFE-4CCC-963C-D3AF5B411E5D}" srcOrd="2" destOrd="0" presId="urn:microsoft.com/office/officeart/2005/8/layout/hProcess4"/>
    <dgm:cxn modelId="{FE0618A7-5EA1-4FB0-8745-197FD6CE1E26}" type="presParOf" srcId="{A24E555E-6F8D-49F4-8F0D-706A5A23C47F}" destId="{FBA765EC-0D5F-4AF0-8AD7-0AC064C3A85A}" srcOrd="3" destOrd="0" presId="urn:microsoft.com/office/officeart/2005/8/layout/hProcess4"/>
    <dgm:cxn modelId="{324F9AC4-8310-42D9-AD1E-BB2717BD485E}" type="presParOf" srcId="{A24E555E-6F8D-49F4-8F0D-706A5A23C47F}" destId="{B886F976-82DF-4A75-8134-7F0F4077E448}" srcOrd="4" destOrd="0" presId="urn:microsoft.com/office/officeart/2005/8/layout/hProcess4"/>
    <dgm:cxn modelId="{BE10B5E1-B454-4CA2-9330-960D2B00A5CA}" type="presParOf" srcId="{E10B2F56-D6BF-47A5-AF67-06F23E35EB65}" destId="{D2A6D788-4004-41C0-B915-759C8C88B5F1}" srcOrd="1" destOrd="0" presId="urn:microsoft.com/office/officeart/2005/8/layout/hProcess4"/>
    <dgm:cxn modelId="{2EE1E975-9CB8-48B2-ADA3-A9B24B2DC135}" type="presParOf" srcId="{E10B2F56-D6BF-47A5-AF67-06F23E35EB65}" destId="{C45C2A8C-964A-481F-997F-3115957F653B}" srcOrd="2" destOrd="0" presId="urn:microsoft.com/office/officeart/2005/8/layout/hProcess4"/>
    <dgm:cxn modelId="{F052DA8E-614A-414B-8FB0-499BFABE1343}" type="presParOf" srcId="{C45C2A8C-964A-481F-997F-3115957F653B}" destId="{66A8AC78-D3FD-4190-A17F-3AC3636B92EA}" srcOrd="0" destOrd="0" presId="urn:microsoft.com/office/officeart/2005/8/layout/hProcess4"/>
    <dgm:cxn modelId="{D4402C8F-ED3D-4264-B17F-C34762958677}" type="presParOf" srcId="{C45C2A8C-964A-481F-997F-3115957F653B}" destId="{9E508CB9-3CA4-4BB1-9B37-CBD3730BAC83}" srcOrd="1" destOrd="0" presId="urn:microsoft.com/office/officeart/2005/8/layout/hProcess4"/>
    <dgm:cxn modelId="{8DBBF484-D963-4CF3-9127-A6AE040FEB5D}" type="presParOf" srcId="{C45C2A8C-964A-481F-997F-3115957F653B}" destId="{817056A1-73D8-451B-8956-660D7BA36403}" srcOrd="2" destOrd="0" presId="urn:microsoft.com/office/officeart/2005/8/layout/hProcess4"/>
    <dgm:cxn modelId="{6FA12AED-6987-414D-95BF-6718683B10B2}" type="presParOf" srcId="{C45C2A8C-964A-481F-997F-3115957F653B}" destId="{4B87BB63-7CC4-4FFD-88A5-3DDB5F9442C8}" srcOrd="3" destOrd="0" presId="urn:microsoft.com/office/officeart/2005/8/layout/hProcess4"/>
    <dgm:cxn modelId="{BECFD29E-FE0C-436A-896E-44F493376518}" type="presParOf" srcId="{C45C2A8C-964A-481F-997F-3115957F653B}" destId="{B9D264D1-7628-4DA8-AF61-0B8CB6B7524D}" srcOrd="4" destOrd="0" presId="urn:microsoft.com/office/officeart/2005/8/layout/hProcess4"/>
    <dgm:cxn modelId="{74F623B4-E7DA-4251-9F3B-0135D457C2EC}" type="presParOf" srcId="{E10B2F56-D6BF-47A5-AF67-06F23E35EB65}" destId="{53DB1372-6622-4F70-A255-29506C12C3ED}" srcOrd="3" destOrd="0" presId="urn:microsoft.com/office/officeart/2005/8/layout/hProcess4"/>
    <dgm:cxn modelId="{4621D343-22D1-43C3-9341-2075EE1ADB6A}" type="presParOf" srcId="{E10B2F56-D6BF-47A5-AF67-06F23E35EB65}" destId="{8C1D0ECD-A781-4A70-93D6-6F315261B551}" srcOrd="4" destOrd="0" presId="urn:microsoft.com/office/officeart/2005/8/layout/hProcess4"/>
    <dgm:cxn modelId="{BB67AA66-9AF4-4BF1-B69C-00C1CE6E4BAD}" type="presParOf" srcId="{8C1D0ECD-A781-4A70-93D6-6F315261B551}" destId="{8778C49D-CA81-44F4-8177-8EFB72253F1E}" srcOrd="0" destOrd="0" presId="urn:microsoft.com/office/officeart/2005/8/layout/hProcess4"/>
    <dgm:cxn modelId="{E561DFDD-EDFC-4030-83E7-4CB9B36959C7}" type="presParOf" srcId="{8C1D0ECD-A781-4A70-93D6-6F315261B551}" destId="{A375FE8D-C6A5-4FF4-901A-0709B5BF9284}" srcOrd="1" destOrd="0" presId="urn:microsoft.com/office/officeart/2005/8/layout/hProcess4"/>
    <dgm:cxn modelId="{C0CAB29D-60CB-41D8-BD87-F2DE3DE132FA}" type="presParOf" srcId="{8C1D0ECD-A781-4A70-93D6-6F315261B551}" destId="{034A0AA1-2ACE-4AAA-9894-A5974BFA3A8D}" srcOrd="2" destOrd="0" presId="urn:microsoft.com/office/officeart/2005/8/layout/hProcess4"/>
    <dgm:cxn modelId="{2AD09174-87D5-43FA-926C-AEBF77472436}" type="presParOf" srcId="{8C1D0ECD-A781-4A70-93D6-6F315261B551}" destId="{8C40FD2A-AAC7-40A8-9EDF-395D48ED7A13}" srcOrd="3" destOrd="0" presId="urn:microsoft.com/office/officeart/2005/8/layout/hProcess4"/>
    <dgm:cxn modelId="{B4B774B3-3324-4AB9-BB6C-3DBC30D364E1}" type="presParOf" srcId="{8C1D0ECD-A781-4A70-93D6-6F315261B551}" destId="{6EB8CAD8-F524-4121-AEB2-B54B4302BF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DA0766-9684-4467-B67F-2149EE31D4E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3192893-FA92-4855-BFAE-988496F0BC1D}">
      <dgm:prSet phldrT="[Texto]" custT="1"/>
      <dgm:spPr/>
      <dgm:t>
        <a:bodyPr/>
        <a:lstStyle/>
        <a:p>
          <a:r>
            <a:rPr lang="es-ES" sz="2000" dirty="0" smtClean="0"/>
            <a:t>Semana 4</a:t>
          </a:r>
          <a:endParaRPr lang="es-ES" sz="2000" dirty="0"/>
        </a:p>
      </dgm:t>
    </dgm:pt>
    <dgm:pt modelId="{ACF7C2E8-1EC9-4E5F-A6DE-F4A9A90AAC54}" type="parTrans" cxnId="{AF496799-ED4D-4306-B25D-0F6169C5B9ED}">
      <dgm:prSet/>
      <dgm:spPr/>
      <dgm:t>
        <a:bodyPr/>
        <a:lstStyle/>
        <a:p>
          <a:endParaRPr lang="es-ES"/>
        </a:p>
      </dgm:t>
    </dgm:pt>
    <dgm:pt modelId="{A49AA992-690C-4ECC-A9DC-9151D3B2C7DA}" type="sibTrans" cxnId="{AF496799-ED4D-4306-B25D-0F6169C5B9ED}">
      <dgm:prSet/>
      <dgm:spPr/>
      <dgm:t>
        <a:bodyPr/>
        <a:lstStyle/>
        <a:p>
          <a:endParaRPr lang="es-ES"/>
        </a:p>
      </dgm:t>
    </dgm:pt>
    <dgm:pt modelId="{26D9102F-6263-46BF-BC48-D499BA72A4F5}">
      <dgm:prSet phldrT="[Texto]"/>
      <dgm:spPr/>
      <dgm:t>
        <a:bodyPr anchor="ctr"/>
        <a:lstStyle/>
        <a:p>
          <a:r>
            <a:rPr lang="es-ES" dirty="0" smtClean="0"/>
            <a:t> Planeación</a:t>
          </a:r>
          <a:endParaRPr lang="es-ES" dirty="0"/>
        </a:p>
      </dgm:t>
    </dgm:pt>
    <dgm:pt modelId="{4B62F04B-F3F0-4145-99AC-84C22E2DFC7E}" type="parTrans" cxnId="{B75B6766-D576-445F-8E07-34C0005BD738}">
      <dgm:prSet/>
      <dgm:spPr/>
      <dgm:t>
        <a:bodyPr/>
        <a:lstStyle/>
        <a:p>
          <a:endParaRPr lang="es-ES"/>
        </a:p>
      </dgm:t>
    </dgm:pt>
    <dgm:pt modelId="{2C7866C2-BB98-4A24-8F4D-DF56F45474FF}" type="sibTrans" cxnId="{B75B6766-D576-445F-8E07-34C0005BD738}">
      <dgm:prSet/>
      <dgm:spPr/>
      <dgm:t>
        <a:bodyPr/>
        <a:lstStyle/>
        <a:p>
          <a:endParaRPr lang="es-ES"/>
        </a:p>
      </dgm:t>
    </dgm:pt>
    <dgm:pt modelId="{CCDD1F14-8367-4C6B-A903-D023D7CA7218}">
      <dgm:prSet phldrT="[Texto]"/>
      <dgm:spPr/>
      <dgm:t>
        <a:bodyPr/>
        <a:lstStyle/>
        <a:p>
          <a:r>
            <a:rPr lang="es-ES" dirty="0" smtClean="0"/>
            <a:t>Semana 5</a:t>
          </a:r>
          <a:endParaRPr lang="es-ES" dirty="0"/>
        </a:p>
      </dgm:t>
    </dgm:pt>
    <dgm:pt modelId="{F4AED20B-B8AA-47C9-8F5F-BD506CE67928}" type="parTrans" cxnId="{5C7A7EDE-46D5-4179-A880-73588E12398A}">
      <dgm:prSet/>
      <dgm:spPr/>
      <dgm:t>
        <a:bodyPr/>
        <a:lstStyle/>
        <a:p>
          <a:endParaRPr lang="es-ES"/>
        </a:p>
      </dgm:t>
    </dgm:pt>
    <dgm:pt modelId="{50A9A321-D2BD-42DC-BDAE-86DA0A4DD084}" type="sibTrans" cxnId="{5C7A7EDE-46D5-4179-A880-73588E12398A}">
      <dgm:prSet/>
      <dgm:spPr/>
      <dgm:t>
        <a:bodyPr/>
        <a:lstStyle/>
        <a:p>
          <a:endParaRPr lang="es-ES"/>
        </a:p>
      </dgm:t>
    </dgm:pt>
    <dgm:pt modelId="{BF9887EE-FE04-4D40-A735-9CB1AE908366}">
      <dgm:prSet phldrT="[Texto]"/>
      <dgm:spPr/>
      <dgm:t>
        <a:bodyPr anchor="ctr"/>
        <a:lstStyle/>
        <a:p>
          <a:r>
            <a:rPr lang="es-ES" dirty="0" smtClean="0"/>
            <a:t> </a:t>
          </a:r>
          <a:r>
            <a:rPr lang="es-ES" b="1" dirty="0" smtClean="0">
              <a:solidFill>
                <a:srgbClr val="C00000"/>
              </a:solidFill>
            </a:rPr>
            <a:t>PRIMER PARCIAL (15%): </a:t>
          </a:r>
          <a:r>
            <a:rPr lang="es-ES" dirty="0" smtClean="0"/>
            <a:t>De acuerdo con el plan de medios, entregar </a:t>
          </a:r>
          <a:r>
            <a:rPr lang="es-ES" b="1" dirty="0" smtClean="0"/>
            <a:t>propuestas de las piezas de comunicación</a:t>
          </a:r>
          <a:endParaRPr lang="es-ES" b="1" dirty="0"/>
        </a:p>
      </dgm:t>
    </dgm:pt>
    <dgm:pt modelId="{B6AAA084-9DE4-4DC1-ABAD-A86F1DA0B926}" type="parTrans" cxnId="{39FD82CF-AE7E-4DAC-A87A-65E622865E08}">
      <dgm:prSet/>
      <dgm:spPr/>
      <dgm:t>
        <a:bodyPr/>
        <a:lstStyle/>
        <a:p>
          <a:endParaRPr lang="es-ES"/>
        </a:p>
      </dgm:t>
    </dgm:pt>
    <dgm:pt modelId="{CF36A059-5336-4DD3-95DB-7569E8D80551}" type="sibTrans" cxnId="{39FD82CF-AE7E-4DAC-A87A-65E622865E08}">
      <dgm:prSet/>
      <dgm:spPr/>
      <dgm:t>
        <a:bodyPr/>
        <a:lstStyle/>
        <a:p>
          <a:endParaRPr lang="es-ES"/>
        </a:p>
      </dgm:t>
    </dgm:pt>
    <dgm:pt modelId="{F3F296C0-6B36-411F-AA68-DC6A07E9F03F}">
      <dgm:prSet phldrT="[Texto]"/>
      <dgm:spPr/>
      <dgm:t>
        <a:bodyPr/>
        <a:lstStyle/>
        <a:p>
          <a:r>
            <a:rPr lang="es-ES" dirty="0" smtClean="0"/>
            <a:t>Semana 6</a:t>
          </a:r>
          <a:endParaRPr lang="es-ES" dirty="0"/>
        </a:p>
      </dgm:t>
    </dgm:pt>
    <dgm:pt modelId="{A1275EDE-3D7A-48C3-AF0D-10258C4F47E3}" type="parTrans" cxnId="{FE28E4FA-475F-468C-A918-4CBF4DC0D539}">
      <dgm:prSet/>
      <dgm:spPr/>
      <dgm:t>
        <a:bodyPr/>
        <a:lstStyle/>
        <a:p>
          <a:endParaRPr lang="es-ES"/>
        </a:p>
      </dgm:t>
    </dgm:pt>
    <dgm:pt modelId="{F6998AE9-0850-4C59-840B-708C08512198}" type="sibTrans" cxnId="{FE28E4FA-475F-468C-A918-4CBF4DC0D539}">
      <dgm:prSet/>
      <dgm:spPr/>
      <dgm:t>
        <a:bodyPr/>
        <a:lstStyle/>
        <a:p>
          <a:endParaRPr lang="es-ES"/>
        </a:p>
      </dgm:t>
    </dgm:pt>
    <dgm:pt modelId="{5D0D9735-3925-46E4-A0D1-A86527BBA0A9}">
      <dgm:prSet phldrT="[Texto]"/>
      <dgm:spPr/>
      <dgm:t>
        <a:bodyPr anchor="ctr"/>
        <a:lstStyle/>
        <a:p>
          <a:r>
            <a:rPr lang="es-ES" dirty="0" smtClean="0"/>
            <a:t> Matriz DOFA</a:t>
          </a:r>
          <a:endParaRPr lang="es-ES" dirty="0"/>
        </a:p>
      </dgm:t>
    </dgm:pt>
    <dgm:pt modelId="{A6AA6EB0-07B2-4AAB-9C77-882982E6AA76}" type="parTrans" cxnId="{4D30B428-BFBE-4959-97E5-0A3EA4B13A78}">
      <dgm:prSet/>
      <dgm:spPr/>
      <dgm:t>
        <a:bodyPr/>
        <a:lstStyle/>
        <a:p>
          <a:endParaRPr lang="es-ES"/>
        </a:p>
      </dgm:t>
    </dgm:pt>
    <dgm:pt modelId="{3D2D5341-4D97-4013-9964-86501F52ACC7}" type="sibTrans" cxnId="{4D30B428-BFBE-4959-97E5-0A3EA4B13A78}">
      <dgm:prSet/>
      <dgm:spPr/>
      <dgm:t>
        <a:bodyPr/>
        <a:lstStyle/>
        <a:p>
          <a:endParaRPr lang="es-ES"/>
        </a:p>
      </dgm:t>
    </dgm:pt>
    <dgm:pt modelId="{25D29176-8128-4B1C-84B9-DDD91D601328}">
      <dgm:prSet phldrT="[Texto]"/>
      <dgm:spPr/>
      <dgm:t>
        <a:bodyPr anchor="ctr"/>
        <a:lstStyle/>
        <a:p>
          <a:r>
            <a:rPr lang="es-ES" u="none" dirty="0" smtClean="0"/>
            <a:t> </a:t>
          </a:r>
          <a:r>
            <a:rPr lang="es-ES" b="1" u="sng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u="none" dirty="0" smtClean="0">
              <a:solidFill>
                <a:schemeClr val="accent6">
                  <a:lumMod val="75000"/>
                </a:schemeClr>
              </a:solidFill>
            </a:rPr>
            <a:t> Plan de medios del evento</a:t>
          </a:r>
          <a:endParaRPr lang="es-ES" u="sng" dirty="0">
            <a:solidFill>
              <a:schemeClr val="accent6">
                <a:lumMod val="75000"/>
              </a:schemeClr>
            </a:solidFill>
          </a:endParaRPr>
        </a:p>
      </dgm:t>
    </dgm:pt>
    <dgm:pt modelId="{1A0AC8F6-5678-40BC-8AFF-5A3C97B28D81}" type="parTrans" cxnId="{D4EB5BC7-3632-499D-934D-AFEEA04EB448}">
      <dgm:prSet/>
      <dgm:spPr/>
      <dgm:t>
        <a:bodyPr/>
        <a:lstStyle/>
        <a:p>
          <a:endParaRPr lang="es-ES"/>
        </a:p>
      </dgm:t>
    </dgm:pt>
    <dgm:pt modelId="{A7E1A1E2-6B1D-449A-B730-FB3E68985D1A}" type="sibTrans" cxnId="{D4EB5BC7-3632-499D-934D-AFEEA04EB448}">
      <dgm:prSet/>
      <dgm:spPr/>
      <dgm:t>
        <a:bodyPr/>
        <a:lstStyle/>
        <a:p>
          <a:endParaRPr lang="es-ES"/>
        </a:p>
      </dgm:t>
    </dgm:pt>
    <dgm:pt modelId="{496C8E8C-27A3-4775-B395-F5ABA12A9FCC}">
      <dgm:prSet phldrT="[Texto]"/>
      <dgm:spPr/>
      <dgm:t>
        <a:bodyPr anchor="ctr"/>
        <a:lstStyle/>
        <a:p>
          <a:r>
            <a:rPr lang="es-ES" b="1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ES" b="1" u="sng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b="1" u="none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ES" u="none" dirty="0" smtClean="0">
              <a:solidFill>
                <a:schemeClr val="accent6">
                  <a:lumMod val="75000"/>
                </a:schemeClr>
              </a:solidFill>
            </a:rPr>
            <a:t>Realización de piezas de comunicación</a:t>
          </a:r>
          <a:endParaRPr lang="es-ES" dirty="0">
            <a:solidFill>
              <a:schemeClr val="accent6">
                <a:lumMod val="75000"/>
              </a:schemeClr>
            </a:solidFill>
          </a:endParaRPr>
        </a:p>
      </dgm:t>
    </dgm:pt>
    <dgm:pt modelId="{9F87C11E-5D49-4040-A272-8146D695C61C}" type="parTrans" cxnId="{76458292-24DF-48CA-A228-27429DC40945}">
      <dgm:prSet/>
      <dgm:spPr/>
      <dgm:t>
        <a:bodyPr/>
        <a:lstStyle/>
        <a:p>
          <a:endParaRPr lang="es-ES"/>
        </a:p>
      </dgm:t>
    </dgm:pt>
    <dgm:pt modelId="{7CA1A75A-1312-4182-A17C-AF8A4A3BCCD2}" type="sibTrans" cxnId="{76458292-24DF-48CA-A228-27429DC40945}">
      <dgm:prSet/>
      <dgm:spPr/>
      <dgm:t>
        <a:bodyPr/>
        <a:lstStyle/>
        <a:p>
          <a:endParaRPr lang="es-ES"/>
        </a:p>
      </dgm:t>
    </dgm:pt>
    <dgm:pt modelId="{05CB0C8A-E130-4B9D-89B8-7A42D42D451C}">
      <dgm:prSet phldrT="[Texto]"/>
      <dgm:spPr/>
      <dgm:t>
        <a:bodyPr anchor="ctr"/>
        <a:lstStyle/>
        <a:p>
          <a:r>
            <a:rPr lang="es-ES" dirty="0" smtClean="0"/>
            <a:t> El gerente como planificador y estratega</a:t>
          </a:r>
          <a:endParaRPr lang="es-ES" dirty="0"/>
        </a:p>
      </dgm:t>
    </dgm:pt>
    <dgm:pt modelId="{2D89B357-AB58-45BE-A636-CC5539361E71}" type="parTrans" cxnId="{3BF8FB5B-55A4-4532-882C-F90AE96688B4}">
      <dgm:prSet/>
      <dgm:spPr/>
      <dgm:t>
        <a:bodyPr/>
        <a:lstStyle/>
        <a:p>
          <a:endParaRPr lang="es-ES"/>
        </a:p>
      </dgm:t>
    </dgm:pt>
    <dgm:pt modelId="{F95A4505-28A6-4653-8115-63B9E6ECD9CB}" type="sibTrans" cxnId="{3BF8FB5B-55A4-4532-882C-F90AE96688B4}">
      <dgm:prSet/>
      <dgm:spPr/>
      <dgm:t>
        <a:bodyPr/>
        <a:lstStyle/>
        <a:p>
          <a:endParaRPr lang="es-ES"/>
        </a:p>
      </dgm:t>
    </dgm:pt>
    <dgm:pt modelId="{47F95736-99C1-40C6-9276-EB93D6806454}">
      <dgm:prSet phldrT="[Texto]"/>
      <dgm:spPr/>
      <dgm:t>
        <a:bodyPr anchor="ctr"/>
        <a:lstStyle/>
        <a:p>
          <a:r>
            <a:rPr lang="es-ES" dirty="0" smtClean="0"/>
            <a:t> Misión, visión, principios y valores</a:t>
          </a:r>
          <a:endParaRPr lang="es-ES" dirty="0"/>
        </a:p>
      </dgm:t>
    </dgm:pt>
    <dgm:pt modelId="{9B76B9E2-9784-4DA3-9753-85C27078CC8E}" type="parTrans" cxnId="{85C861EC-091C-4602-ADF1-4534EE50E098}">
      <dgm:prSet/>
      <dgm:spPr/>
      <dgm:t>
        <a:bodyPr/>
        <a:lstStyle/>
        <a:p>
          <a:endParaRPr lang="es-ES"/>
        </a:p>
      </dgm:t>
    </dgm:pt>
    <dgm:pt modelId="{4D516A2F-8660-4D90-830F-077B415A70DE}" type="sibTrans" cxnId="{85C861EC-091C-4602-ADF1-4534EE50E098}">
      <dgm:prSet/>
      <dgm:spPr/>
      <dgm:t>
        <a:bodyPr/>
        <a:lstStyle/>
        <a:p>
          <a:endParaRPr lang="es-ES"/>
        </a:p>
      </dgm:t>
    </dgm:pt>
    <dgm:pt modelId="{A07AEE84-7D30-4917-B9DE-BF7EAD4CDA38}">
      <dgm:prSet phldrT="[Texto]"/>
      <dgm:spPr/>
      <dgm:t>
        <a:bodyPr anchor="ctr"/>
        <a:lstStyle/>
        <a:p>
          <a:r>
            <a:rPr lang="es-ES" dirty="0" smtClean="0"/>
            <a:t> Análisis de entornos</a:t>
          </a:r>
          <a:endParaRPr lang="es-ES" dirty="0"/>
        </a:p>
      </dgm:t>
    </dgm:pt>
    <dgm:pt modelId="{9E550167-27AD-404E-99B8-93ABE196CF2D}" type="parTrans" cxnId="{A9DFFA39-6631-4D6E-8174-C18DC8810A48}">
      <dgm:prSet/>
      <dgm:spPr/>
      <dgm:t>
        <a:bodyPr/>
        <a:lstStyle/>
        <a:p>
          <a:endParaRPr lang="es-ES"/>
        </a:p>
      </dgm:t>
    </dgm:pt>
    <dgm:pt modelId="{EC35E192-F128-4F75-A00E-A73A4C78FBB5}" type="sibTrans" cxnId="{A9DFFA39-6631-4D6E-8174-C18DC8810A48}">
      <dgm:prSet/>
      <dgm:spPr/>
      <dgm:t>
        <a:bodyPr/>
        <a:lstStyle/>
        <a:p>
          <a:endParaRPr lang="es-ES"/>
        </a:p>
      </dgm:t>
    </dgm:pt>
    <dgm:pt modelId="{BEA37A10-8B93-4623-AFF0-F5AEE1533D86}" type="pres">
      <dgm:prSet presAssocID="{E8DA0766-9684-4467-B67F-2149EE31D4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6A8E0-5DE5-4740-B1D8-A10EDA4B6F9F}" type="pres">
      <dgm:prSet presAssocID="{E8DA0766-9684-4467-B67F-2149EE31D4ED}" presName="tSp" presStyleCnt="0"/>
      <dgm:spPr/>
    </dgm:pt>
    <dgm:pt modelId="{37D67CB5-574F-4197-8C9F-0612A34B2D2B}" type="pres">
      <dgm:prSet presAssocID="{E8DA0766-9684-4467-B67F-2149EE31D4ED}" presName="bSp" presStyleCnt="0"/>
      <dgm:spPr/>
    </dgm:pt>
    <dgm:pt modelId="{E10B2F56-D6BF-47A5-AF67-06F23E35EB65}" type="pres">
      <dgm:prSet presAssocID="{E8DA0766-9684-4467-B67F-2149EE31D4ED}" presName="process" presStyleCnt="0"/>
      <dgm:spPr/>
    </dgm:pt>
    <dgm:pt modelId="{A24E555E-6F8D-49F4-8F0D-706A5A23C47F}" type="pres">
      <dgm:prSet presAssocID="{83192893-FA92-4855-BFAE-988496F0BC1D}" presName="composite1" presStyleCnt="0"/>
      <dgm:spPr/>
    </dgm:pt>
    <dgm:pt modelId="{10C9AA34-DFB2-40F5-8C00-AC2FC8B58096}" type="pres">
      <dgm:prSet presAssocID="{83192893-FA92-4855-BFAE-988496F0BC1D}" presName="dummyNode1" presStyleLbl="node1" presStyleIdx="0" presStyleCnt="3"/>
      <dgm:spPr/>
    </dgm:pt>
    <dgm:pt modelId="{C7C7838B-4F60-4770-B83D-76FD62148FB9}" type="pres">
      <dgm:prSet presAssocID="{83192893-FA92-4855-BFAE-988496F0BC1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2A0EE-EEFE-4CCC-963C-D3AF5B411E5D}" type="pres">
      <dgm:prSet presAssocID="{83192893-FA92-4855-BFAE-988496F0BC1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765EC-0D5F-4AF0-8AD7-0AC064C3A85A}" type="pres">
      <dgm:prSet presAssocID="{83192893-FA92-4855-BFAE-988496F0BC1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6F976-82DF-4A75-8134-7F0F4077E448}" type="pres">
      <dgm:prSet presAssocID="{83192893-FA92-4855-BFAE-988496F0BC1D}" presName="connSite1" presStyleCnt="0"/>
      <dgm:spPr/>
    </dgm:pt>
    <dgm:pt modelId="{D2A6D788-4004-41C0-B915-759C8C88B5F1}" type="pres">
      <dgm:prSet presAssocID="{A49AA992-690C-4ECC-A9DC-9151D3B2C7DA}" presName="Name9" presStyleLbl="sibTrans2D1" presStyleIdx="0" presStyleCnt="2"/>
      <dgm:spPr/>
      <dgm:t>
        <a:bodyPr/>
        <a:lstStyle/>
        <a:p>
          <a:endParaRPr lang="es-ES"/>
        </a:p>
      </dgm:t>
    </dgm:pt>
    <dgm:pt modelId="{C45C2A8C-964A-481F-997F-3115957F653B}" type="pres">
      <dgm:prSet presAssocID="{CCDD1F14-8367-4C6B-A903-D023D7CA7218}" presName="composite2" presStyleCnt="0"/>
      <dgm:spPr/>
    </dgm:pt>
    <dgm:pt modelId="{66A8AC78-D3FD-4190-A17F-3AC3636B92EA}" type="pres">
      <dgm:prSet presAssocID="{CCDD1F14-8367-4C6B-A903-D023D7CA7218}" presName="dummyNode2" presStyleLbl="node1" presStyleIdx="0" presStyleCnt="3"/>
      <dgm:spPr/>
    </dgm:pt>
    <dgm:pt modelId="{9E508CB9-3CA4-4BB1-9B37-CBD3730BAC83}" type="pres">
      <dgm:prSet presAssocID="{CCDD1F14-8367-4C6B-A903-D023D7CA721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056A1-73D8-451B-8956-660D7BA36403}" type="pres">
      <dgm:prSet presAssocID="{CCDD1F14-8367-4C6B-A903-D023D7CA721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7BB63-7CC4-4FFD-88A5-3DDB5F9442C8}" type="pres">
      <dgm:prSet presAssocID="{CCDD1F14-8367-4C6B-A903-D023D7CA721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264D1-7628-4DA8-AF61-0B8CB6B7524D}" type="pres">
      <dgm:prSet presAssocID="{CCDD1F14-8367-4C6B-A903-D023D7CA7218}" presName="connSite2" presStyleCnt="0"/>
      <dgm:spPr/>
    </dgm:pt>
    <dgm:pt modelId="{53DB1372-6622-4F70-A255-29506C12C3ED}" type="pres">
      <dgm:prSet presAssocID="{50A9A321-D2BD-42DC-BDAE-86DA0A4DD084}" presName="Name18" presStyleLbl="sibTrans2D1" presStyleIdx="1" presStyleCnt="2"/>
      <dgm:spPr/>
      <dgm:t>
        <a:bodyPr/>
        <a:lstStyle/>
        <a:p>
          <a:endParaRPr lang="es-ES"/>
        </a:p>
      </dgm:t>
    </dgm:pt>
    <dgm:pt modelId="{8C1D0ECD-A781-4A70-93D6-6F315261B551}" type="pres">
      <dgm:prSet presAssocID="{F3F296C0-6B36-411F-AA68-DC6A07E9F03F}" presName="composite1" presStyleCnt="0"/>
      <dgm:spPr/>
    </dgm:pt>
    <dgm:pt modelId="{8778C49D-CA81-44F4-8177-8EFB72253F1E}" type="pres">
      <dgm:prSet presAssocID="{F3F296C0-6B36-411F-AA68-DC6A07E9F03F}" presName="dummyNode1" presStyleLbl="node1" presStyleIdx="1" presStyleCnt="3"/>
      <dgm:spPr/>
    </dgm:pt>
    <dgm:pt modelId="{A375FE8D-C6A5-4FF4-901A-0709B5BF9284}" type="pres">
      <dgm:prSet presAssocID="{F3F296C0-6B36-411F-AA68-DC6A07E9F03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4A0AA1-2ACE-4AAA-9894-A5974BFA3A8D}" type="pres">
      <dgm:prSet presAssocID="{F3F296C0-6B36-411F-AA68-DC6A07E9F0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0FD2A-AAC7-40A8-9EDF-395D48ED7A13}" type="pres">
      <dgm:prSet presAssocID="{F3F296C0-6B36-411F-AA68-DC6A07E9F0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8CAD8-F524-4121-AEB2-B54B4302BF99}" type="pres">
      <dgm:prSet presAssocID="{F3F296C0-6B36-411F-AA68-DC6A07E9F03F}" presName="connSite1" presStyleCnt="0"/>
      <dgm:spPr/>
    </dgm:pt>
  </dgm:ptLst>
  <dgm:cxnLst>
    <dgm:cxn modelId="{157911F5-BB35-4BC5-A88D-1D262360B2CD}" type="presOf" srcId="{496C8E8C-27A3-4775-B395-F5ABA12A9FCC}" destId="{034A0AA1-2ACE-4AAA-9894-A5974BFA3A8D}" srcOrd="1" destOrd="2" presId="urn:microsoft.com/office/officeart/2005/8/layout/hProcess4"/>
    <dgm:cxn modelId="{70CBF3C5-AB40-4E1A-866A-665007AA113D}" type="presOf" srcId="{26D9102F-6263-46BF-BC48-D499BA72A4F5}" destId="{C7C7838B-4F60-4770-B83D-76FD62148FB9}" srcOrd="0" destOrd="0" presId="urn:microsoft.com/office/officeart/2005/8/layout/hProcess4"/>
    <dgm:cxn modelId="{D4EB5BC7-3632-499D-934D-AFEEA04EB448}" srcId="{83192893-FA92-4855-BFAE-988496F0BC1D}" destId="{25D29176-8128-4B1C-84B9-DDD91D601328}" srcOrd="3" destOrd="0" parTransId="{1A0AC8F6-5678-40BC-8AFF-5A3C97B28D81}" sibTransId="{A7E1A1E2-6B1D-449A-B730-FB3E68985D1A}"/>
    <dgm:cxn modelId="{DB6B6F66-BF07-4895-80BD-A57BACAD8D69}" type="presOf" srcId="{5D0D9735-3925-46E4-A0D1-A86527BBA0A9}" destId="{034A0AA1-2ACE-4AAA-9894-A5974BFA3A8D}" srcOrd="1" destOrd="0" presId="urn:microsoft.com/office/officeart/2005/8/layout/hProcess4"/>
    <dgm:cxn modelId="{76458292-24DF-48CA-A228-27429DC40945}" srcId="{F3F296C0-6B36-411F-AA68-DC6A07E9F03F}" destId="{496C8E8C-27A3-4775-B395-F5ABA12A9FCC}" srcOrd="2" destOrd="0" parTransId="{9F87C11E-5D49-4040-A272-8146D695C61C}" sibTransId="{7CA1A75A-1312-4182-A17C-AF8A4A3BCCD2}"/>
    <dgm:cxn modelId="{39A02064-B7CE-40F7-B746-D3D707F149DF}" type="presOf" srcId="{BF9887EE-FE04-4D40-A735-9CB1AE908366}" destId="{817056A1-73D8-451B-8956-660D7BA36403}" srcOrd="1" destOrd="0" presId="urn:microsoft.com/office/officeart/2005/8/layout/hProcess4"/>
    <dgm:cxn modelId="{B75B6766-D576-445F-8E07-34C0005BD738}" srcId="{83192893-FA92-4855-BFAE-988496F0BC1D}" destId="{26D9102F-6263-46BF-BC48-D499BA72A4F5}" srcOrd="0" destOrd="0" parTransId="{4B62F04B-F3F0-4145-99AC-84C22E2DFC7E}" sibTransId="{2C7866C2-BB98-4A24-8F4D-DF56F45474FF}"/>
    <dgm:cxn modelId="{85C861EC-091C-4602-ADF1-4534EE50E098}" srcId="{83192893-FA92-4855-BFAE-988496F0BC1D}" destId="{47F95736-99C1-40C6-9276-EB93D6806454}" srcOrd="2" destOrd="0" parTransId="{9B76B9E2-9784-4DA3-9753-85C27078CC8E}" sibTransId="{4D516A2F-8660-4D90-830F-077B415A70DE}"/>
    <dgm:cxn modelId="{4F5E772E-8650-404D-BB04-CA30121987FC}" type="presOf" srcId="{50A9A321-D2BD-42DC-BDAE-86DA0A4DD084}" destId="{53DB1372-6622-4F70-A255-29506C12C3ED}" srcOrd="0" destOrd="0" presId="urn:microsoft.com/office/officeart/2005/8/layout/hProcess4"/>
    <dgm:cxn modelId="{210ED26F-6C24-4B4A-BADB-2F4A96E89A10}" type="presOf" srcId="{25D29176-8128-4B1C-84B9-DDD91D601328}" destId="{C9A2A0EE-EEFE-4CCC-963C-D3AF5B411E5D}" srcOrd="1" destOrd="3" presId="urn:microsoft.com/office/officeart/2005/8/layout/hProcess4"/>
    <dgm:cxn modelId="{BEAF43DE-24DB-441D-A649-A839D6EC0736}" type="presOf" srcId="{47F95736-99C1-40C6-9276-EB93D6806454}" destId="{C7C7838B-4F60-4770-B83D-76FD62148FB9}" srcOrd="0" destOrd="2" presId="urn:microsoft.com/office/officeart/2005/8/layout/hProcess4"/>
    <dgm:cxn modelId="{D6C05EF6-6928-4FA1-9B91-5A47591FEBE8}" type="presOf" srcId="{47F95736-99C1-40C6-9276-EB93D6806454}" destId="{C9A2A0EE-EEFE-4CCC-963C-D3AF5B411E5D}" srcOrd="1" destOrd="2" presId="urn:microsoft.com/office/officeart/2005/8/layout/hProcess4"/>
    <dgm:cxn modelId="{0BBF8B96-B006-41FD-AFAE-D73F6805391F}" type="presOf" srcId="{5D0D9735-3925-46E4-A0D1-A86527BBA0A9}" destId="{A375FE8D-C6A5-4FF4-901A-0709B5BF9284}" srcOrd="0" destOrd="0" presId="urn:microsoft.com/office/officeart/2005/8/layout/hProcess4"/>
    <dgm:cxn modelId="{DE9B7E52-73AF-4939-9995-D6B4E0604DEC}" type="presOf" srcId="{A07AEE84-7D30-4917-B9DE-BF7EAD4CDA38}" destId="{A375FE8D-C6A5-4FF4-901A-0709B5BF9284}" srcOrd="0" destOrd="1" presId="urn:microsoft.com/office/officeart/2005/8/layout/hProcess4"/>
    <dgm:cxn modelId="{119214E3-83FC-4EF1-86A9-DF651411F5BA}" type="presOf" srcId="{26D9102F-6263-46BF-BC48-D499BA72A4F5}" destId="{C9A2A0EE-EEFE-4CCC-963C-D3AF5B411E5D}" srcOrd="1" destOrd="0" presId="urn:microsoft.com/office/officeart/2005/8/layout/hProcess4"/>
    <dgm:cxn modelId="{61D0FDDE-96B7-4717-9C05-3F88B72BF1E3}" type="presOf" srcId="{25D29176-8128-4B1C-84B9-DDD91D601328}" destId="{C7C7838B-4F60-4770-B83D-76FD62148FB9}" srcOrd="0" destOrd="3" presId="urn:microsoft.com/office/officeart/2005/8/layout/hProcess4"/>
    <dgm:cxn modelId="{86D73080-6B0A-4A9B-9386-2DEF4AA6B748}" type="presOf" srcId="{CCDD1F14-8367-4C6B-A903-D023D7CA7218}" destId="{4B87BB63-7CC4-4FFD-88A5-3DDB5F9442C8}" srcOrd="0" destOrd="0" presId="urn:microsoft.com/office/officeart/2005/8/layout/hProcess4"/>
    <dgm:cxn modelId="{4D30B428-BFBE-4959-97E5-0A3EA4B13A78}" srcId="{F3F296C0-6B36-411F-AA68-DC6A07E9F03F}" destId="{5D0D9735-3925-46E4-A0D1-A86527BBA0A9}" srcOrd="0" destOrd="0" parTransId="{A6AA6EB0-07B2-4AAB-9C77-882982E6AA76}" sibTransId="{3D2D5341-4D97-4013-9964-86501F52ACC7}"/>
    <dgm:cxn modelId="{86FAE7FF-0517-4BA9-BF16-3F6CD626C03B}" type="presOf" srcId="{BF9887EE-FE04-4D40-A735-9CB1AE908366}" destId="{9E508CB9-3CA4-4BB1-9B37-CBD3730BAC83}" srcOrd="0" destOrd="0" presId="urn:microsoft.com/office/officeart/2005/8/layout/hProcess4"/>
    <dgm:cxn modelId="{AF496799-ED4D-4306-B25D-0F6169C5B9ED}" srcId="{E8DA0766-9684-4467-B67F-2149EE31D4ED}" destId="{83192893-FA92-4855-BFAE-988496F0BC1D}" srcOrd="0" destOrd="0" parTransId="{ACF7C2E8-1EC9-4E5F-A6DE-F4A9A90AAC54}" sibTransId="{A49AA992-690C-4ECC-A9DC-9151D3B2C7DA}"/>
    <dgm:cxn modelId="{A591CDF9-E745-44C3-AEB2-DF7AA633A23F}" type="presOf" srcId="{83192893-FA92-4855-BFAE-988496F0BC1D}" destId="{FBA765EC-0D5F-4AF0-8AD7-0AC064C3A85A}" srcOrd="0" destOrd="0" presId="urn:microsoft.com/office/officeart/2005/8/layout/hProcess4"/>
    <dgm:cxn modelId="{77B49A27-B4DE-4653-86AF-D8BCB0EACBDC}" type="presOf" srcId="{A07AEE84-7D30-4917-B9DE-BF7EAD4CDA38}" destId="{034A0AA1-2ACE-4AAA-9894-A5974BFA3A8D}" srcOrd="1" destOrd="1" presId="urn:microsoft.com/office/officeart/2005/8/layout/hProcess4"/>
    <dgm:cxn modelId="{F43E15D4-F99D-45FE-81F9-4EF91B737EA5}" type="presOf" srcId="{05CB0C8A-E130-4B9D-89B8-7A42D42D451C}" destId="{C7C7838B-4F60-4770-B83D-76FD62148FB9}" srcOrd="0" destOrd="1" presId="urn:microsoft.com/office/officeart/2005/8/layout/hProcess4"/>
    <dgm:cxn modelId="{5E20620C-4A4A-4DEB-9E33-F5A4729633CC}" type="presOf" srcId="{496C8E8C-27A3-4775-B395-F5ABA12A9FCC}" destId="{A375FE8D-C6A5-4FF4-901A-0709B5BF9284}" srcOrd="0" destOrd="2" presId="urn:microsoft.com/office/officeart/2005/8/layout/hProcess4"/>
    <dgm:cxn modelId="{A9DFFA39-6631-4D6E-8174-C18DC8810A48}" srcId="{F3F296C0-6B36-411F-AA68-DC6A07E9F03F}" destId="{A07AEE84-7D30-4917-B9DE-BF7EAD4CDA38}" srcOrd="1" destOrd="0" parTransId="{9E550167-27AD-404E-99B8-93ABE196CF2D}" sibTransId="{EC35E192-F128-4F75-A00E-A73A4C78FBB5}"/>
    <dgm:cxn modelId="{5C7A7EDE-46D5-4179-A880-73588E12398A}" srcId="{E8DA0766-9684-4467-B67F-2149EE31D4ED}" destId="{CCDD1F14-8367-4C6B-A903-D023D7CA7218}" srcOrd="1" destOrd="0" parTransId="{F4AED20B-B8AA-47C9-8F5F-BD506CE67928}" sibTransId="{50A9A321-D2BD-42DC-BDAE-86DA0A4DD084}"/>
    <dgm:cxn modelId="{E0231572-E589-493D-B42E-7EDDF74EE1D3}" type="presOf" srcId="{A49AA992-690C-4ECC-A9DC-9151D3B2C7DA}" destId="{D2A6D788-4004-41C0-B915-759C8C88B5F1}" srcOrd="0" destOrd="0" presId="urn:microsoft.com/office/officeart/2005/8/layout/hProcess4"/>
    <dgm:cxn modelId="{FE28E4FA-475F-468C-A918-4CBF4DC0D539}" srcId="{E8DA0766-9684-4467-B67F-2149EE31D4ED}" destId="{F3F296C0-6B36-411F-AA68-DC6A07E9F03F}" srcOrd="2" destOrd="0" parTransId="{A1275EDE-3D7A-48C3-AF0D-10258C4F47E3}" sibTransId="{F6998AE9-0850-4C59-840B-708C08512198}"/>
    <dgm:cxn modelId="{FBC5FE71-2030-4FFA-AB7F-F0FAC70D5D81}" type="presOf" srcId="{F3F296C0-6B36-411F-AA68-DC6A07E9F03F}" destId="{8C40FD2A-AAC7-40A8-9EDF-395D48ED7A13}" srcOrd="0" destOrd="0" presId="urn:microsoft.com/office/officeart/2005/8/layout/hProcess4"/>
    <dgm:cxn modelId="{9E582ABB-FA70-4B45-8D4F-5018DC9FC123}" type="presOf" srcId="{E8DA0766-9684-4467-B67F-2149EE31D4ED}" destId="{BEA37A10-8B93-4623-AFF0-F5AEE1533D86}" srcOrd="0" destOrd="0" presId="urn:microsoft.com/office/officeart/2005/8/layout/hProcess4"/>
    <dgm:cxn modelId="{39FD82CF-AE7E-4DAC-A87A-65E622865E08}" srcId="{CCDD1F14-8367-4C6B-A903-D023D7CA7218}" destId="{BF9887EE-FE04-4D40-A735-9CB1AE908366}" srcOrd="0" destOrd="0" parTransId="{B6AAA084-9DE4-4DC1-ABAD-A86F1DA0B926}" sibTransId="{CF36A059-5336-4DD3-95DB-7569E8D80551}"/>
    <dgm:cxn modelId="{849FDD6F-DEF8-4BC6-BBC9-0EF4EB1EF4B7}" type="presOf" srcId="{05CB0C8A-E130-4B9D-89B8-7A42D42D451C}" destId="{C9A2A0EE-EEFE-4CCC-963C-D3AF5B411E5D}" srcOrd="1" destOrd="1" presId="urn:microsoft.com/office/officeart/2005/8/layout/hProcess4"/>
    <dgm:cxn modelId="{3BF8FB5B-55A4-4532-882C-F90AE96688B4}" srcId="{83192893-FA92-4855-BFAE-988496F0BC1D}" destId="{05CB0C8A-E130-4B9D-89B8-7A42D42D451C}" srcOrd="1" destOrd="0" parTransId="{2D89B357-AB58-45BE-A636-CC5539361E71}" sibTransId="{F95A4505-28A6-4653-8115-63B9E6ECD9CB}"/>
    <dgm:cxn modelId="{34DD696D-92C1-47A2-A2AE-CF35E72E1542}" type="presParOf" srcId="{BEA37A10-8B93-4623-AFF0-F5AEE1533D86}" destId="{82F6A8E0-5DE5-4740-B1D8-A10EDA4B6F9F}" srcOrd="0" destOrd="0" presId="urn:microsoft.com/office/officeart/2005/8/layout/hProcess4"/>
    <dgm:cxn modelId="{B9485E5D-E254-41BB-9AFF-6AF24BB3A360}" type="presParOf" srcId="{BEA37A10-8B93-4623-AFF0-F5AEE1533D86}" destId="{37D67CB5-574F-4197-8C9F-0612A34B2D2B}" srcOrd="1" destOrd="0" presId="urn:microsoft.com/office/officeart/2005/8/layout/hProcess4"/>
    <dgm:cxn modelId="{F0AA7D71-823B-403D-8A1A-E3813EC74D31}" type="presParOf" srcId="{BEA37A10-8B93-4623-AFF0-F5AEE1533D86}" destId="{E10B2F56-D6BF-47A5-AF67-06F23E35EB65}" srcOrd="2" destOrd="0" presId="urn:microsoft.com/office/officeart/2005/8/layout/hProcess4"/>
    <dgm:cxn modelId="{005E1EBE-01B9-44AA-9A80-62A935063B92}" type="presParOf" srcId="{E10B2F56-D6BF-47A5-AF67-06F23E35EB65}" destId="{A24E555E-6F8D-49F4-8F0D-706A5A23C47F}" srcOrd="0" destOrd="0" presId="urn:microsoft.com/office/officeart/2005/8/layout/hProcess4"/>
    <dgm:cxn modelId="{4049357C-C2F9-460A-93D0-81E41E5E7EAF}" type="presParOf" srcId="{A24E555E-6F8D-49F4-8F0D-706A5A23C47F}" destId="{10C9AA34-DFB2-40F5-8C00-AC2FC8B58096}" srcOrd="0" destOrd="0" presId="urn:microsoft.com/office/officeart/2005/8/layout/hProcess4"/>
    <dgm:cxn modelId="{7C60A001-8DE9-4671-A6A1-0E5D8468AB52}" type="presParOf" srcId="{A24E555E-6F8D-49F4-8F0D-706A5A23C47F}" destId="{C7C7838B-4F60-4770-B83D-76FD62148FB9}" srcOrd="1" destOrd="0" presId="urn:microsoft.com/office/officeart/2005/8/layout/hProcess4"/>
    <dgm:cxn modelId="{E19CA380-EEFF-407A-BA4F-D10225FE76A7}" type="presParOf" srcId="{A24E555E-6F8D-49F4-8F0D-706A5A23C47F}" destId="{C9A2A0EE-EEFE-4CCC-963C-D3AF5B411E5D}" srcOrd="2" destOrd="0" presId="urn:microsoft.com/office/officeart/2005/8/layout/hProcess4"/>
    <dgm:cxn modelId="{FE0618A7-5EA1-4FB0-8745-197FD6CE1E26}" type="presParOf" srcId="{A24E555E-6F8D-49F4-8F0D-706A5A23C47F}" destId="{FBA765EC-0D5F-4AF0-8AD7-0AC064C3A85A}" srcOrd="3" destOrd="0" presId="urn:microsoft.com/office/officeart/2005/8/layout/hProcess4"/>
    <dgm:cxn modelId="{324F9AC4-8310-42D9-AD1E-BB2717BD485E}" type="presParOf" srcId="{A24E555E-6F8D-49F4-8F0D-706A5A23C47F}" destId="{B886F976-82DF-4A75-8134-7F0F4077E448}" srcOrd="4" destOrd="0" presId="urn:microsoft.com/office/officeart/2005/8/layout/hProcess4"/>
    <dgm:cxn modelId="{BE10B5E1-B454-4CA2-9330-960D2B00A5CA}" type="presParOf" srcId="{E10B2F56-D6BF-47A5-AF67-06F23E35EB65}" destId="{D2A6D788-4004-41C0-B915-759C8C88B5F1}" srcOrd="1" destOrd="0" presId="urn:microsoft.com/office/officeart/2005/8/layout/hProcess4"/>
    <dgm:cxn modelId="{2EE1E975-9CB8-48B2-ADA3-A9B24B2DC135}" type="presParOf" srcId="{E10B2F56-D6BF-47A5-AF67-06F23E35EB65}" destId="{C45C2A8C-964A-481F-997F-3115957F653B}" srcOrd="2" destOrd="0" presId="urn:microsoft.com/office/officeart/2005/8/layout/hProcess4"/>
    <dgm:cxn modelId="{F052DA8E-614A-414B-8FB0-499BFABE1343}" type="presParOf" srcId="{C45C2A8C-964A-481F-997F-3115957F653B}" destId="{66A8AC78-D3FD-4190-A17F-3AC3636B92EA}" srcOrd="0" destOrd="0" presId="urn:microsoft.com/office/officeart/2005/8/layout/hProcess4"/>
    <dgm:cxn modelId="{D4402C8F-ED3D-4264-B17F-C34762958677}" type="presParOf" srcId="{C45C2A8C-964A-481F-997F-3115957F653B}" destId="{9E508CB9-3CA4-4BB1-9B37-CBD3730BAC83}" srcOrd="1" destOrd="0" presId="urn:microsoft.com/office/officeart/2005/8/layout/hProcess4"/>
    <dgm:cxn modelId="{8DBBF484-D963-4CF3-9127-A6AE040FEB5D}" type="presParOf" srcId="{C45C2A8C-964A-481F-997F-3115957F653B}" destId="{817056A1-73D8-451B-8956-660D7BA36403}" srcOrd="2" destOrd="0" presId="urn:microsoft.com/office/officeart/2005/8/layout/hProcess4"/>
    <dgm:cxn modelId="{6FA12AED-6987-414D-95BF-6718683B10B2}" type="presParOf" srcId="{C45C2A8C-964A-481F-997F-3115957F653B}" destId="{4B87BB63-7CC4-4FFD-88A5-3DDB5F9442C8}" srcOrd="3" destOrd="0" presId="urn:microsoft.com/office/officeart/2005/8/layout/hProcess4"/>
    <dgm:cxn modelId="{BECFD29E-FE0C-436A-896E-44F493376518}" type="presParOf" srcId="{C45C2A8C-964A-481F-997F-3115957F653B}" destId="{B9D264D1-7628-4DA8-AF61-0B8CB6B7524D}" srcOrd="4" destOrd="0" presId="urn:microsoft.com/office/officeart/2005/8/layout/hProcess4"/>
    <dgm:cxn modelId="{74F623B4-E7DA-4251-9F3B-0135D457C2EC}" type="presParOf" srcId="{E10B2F56-D6BF-47A5-AF67-06F23E35EB65}" destId="{53DB1372-6622-4F70-A255-29506C12C3ED}" srcOrd="3" destOrd="0" presId="urn:microsoft.com/office/officeart/2005/8/layout/hProcess4"/>
    <dgm:cxn modelId="{4621D343-22D1-43C3-9341-2075EE1ADB6A}" type="presParOf" srcId="{E10B2F56-D6BF-47A5-AF67-06F23E35EB65}" destId="{8C1D0ECD-A781-4A70-93D6-6F315261B551}" srcOrd="4" destOrd="0" presId="urn:microsoft.com/office/officeart/2005/8/layout/hProcess4"/>
    <dgm:cxn modelId="{BB67AA66-9AF4-4BF1-B69C-00C1CE6E4BAD}" type="presParOf" srcId="{8C1D0ECD-A781-4A70-93D6-6F315261B551}" destId="{8778C49D-CA81-44F4-8177-8EFB72253F1E}" srcOrd="0" destOrd="0" presId="urn:microsoft.com/office/officeart/2005/8/layout/hProcess4"/>
    <dgm:cxn modelId="{E561DFDD-EDFC-4030-83E7-4CB9B36959C7}" type="presParOf" srcId="{8C1D0ECD-A781-4A70-93D6-6F315261B551}" destId="{A375FE8D-C6A5-4FF4-901A-0709B5BF9284}" srcOrd="1" destOrd="0" presId="urn:microsoft.com/office/officeart/2005/8/layout/hProcess4"/>
    <dgm:cxn modelId="{C0CAB29D-60CB-41D8-BD87-F2DE3DE132FA}" type="presParOf" srcId="{8C1D0ECD-A781-4A70-93D6-6F315261B551}" destId="{034A0AA1-2ACE-4AAA-9894-A5974BFA3A8D}" srcOrd="2" destOrd="0" presId="urn:microsoft.com/office/officeart/2005/8/layout/hProcess4"/>
    <dgm:cxn modelId="{2AD09174-87D5-43FA-926C-AEBF77472436}" type="presParOf" srcId="{8C1D0ECD-A781-4A70-93D6-6F315261B551}" destId="{8C40FD2A-AAC7-40A8-9EDF-395D48ED7A13}" srcOrd="3" destOrd="0" presId="urn:microsoft.com/office/officeart/2005/8/layout/hProcess4"/>
    <dgm:cxn modelId="{B4B774B3-3324-4AB9-BB6C-3DBC30D364E1}" type="presParOf" srcId="{8C1D0ECD-A781-4A70-93D6-6F315261B551}" destId="{6EB8CAD8-F524-4121-AEB2-B54B4302BF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DA0766-9684-4467-B67F-2149EE31D4E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3192893-FA92-4855-BFAE-988496F0BC1D}">
      <dgm:prSet phldrT="[Texto]" custT="1"/>
      <dgm:spPr/>
      <dgm:t>
        <a:bodyPr/>
        <a:lstStyle/>
        <a:p>
          <a:r>
            <a:rPr lang="es-ES" sz="2000" dirty="0" smtClean="0"/>
            <a:t>Semana 7</a:t>
          </a:r>
          <a:endParaRPr lang="es-ES" sz="2000" dirty="0"/>
        </a:p>
      </dgm:t>
    </dgm:pt>
    <dgm:pt modelId="{ACF7C2E8-1EC9-4E5F-A6DE-F4A9A90AAC54}" type="parTrans" cxnId="{AF496799-ED4D-4306-B25D-0F6169C5B9ED}">
      <dgm:prSet/>
      <dgm:spPr/>
      <dgm:t>
        <a:bodyPr/>
        <a:lstStyle/>
        <a:p>
          <a:endParaRPr lang="es-ES"/>
        </a:p>
      </dgm:t>
    </dgm:pt>
    <dgm:pt modelId="{A49AA992-690C-4ECC-A9DC-9151D3B2C7DA}" type="sibTrans" cxnId="{AF496799-ED4D-4306-B25D-0F6169C5B9ED}">
      <dgm:prSet/>
      <dgm:spPr/>
      <dgm:t>
        <a:bodyPr/>
        <a:lstStyle/>
        <a:p>
          <a:endParaRPr lang="es-ES"/>
        </a:p>
      </dgm:t>
    </dgm:pt>
    <dgm:pt modelId="{26D9102F-6263-46BF-BC48-D499BA72A4F5}">
      <dgm:prSet phldrT="[Texto]"/>
      <dgm:spPr/>
      <dgm:t>
        <a:bodyPr anchor="ctr"/>
        <a:lstStyle/>
        <a:p>
          <a:r>
            <a:rPr lang="es-ES" dirty="0" smtClean="0"/>
            <a:t> </a:t>
          </a:r>
          <a:r>
            <a:rPr lang="es-ES" b="1" dirty="0" smtClean="0">
              <a:solidFill>
                <a:srgbClr val="C00000"/>
              </a:solidFill>
            </a:rPr>
            <a:t>SEGUNDO PARCIAL (20%): </a:t>
          </a:r>
          <a:r>
            <a:rPr lang="es-ES" dirty="0" smtClean="0"/>
            <a:t>Presentación </a:t>
          </a:r>
          <a:r>
            <a:rPr lang="es-ES" b="1" dirty="0" smtClean="0"/>
            <a:t>de las piezas de comunicación</a:t>
          </a:r>
          <a:r>
            <a:rPr lang="es-ES" b="0" dirty="0" smtClean="0"/>
            <a:t> para el evento “Días de Cine”</a:t>
          </a:r>
          <a:endParaRPr lang="es-ES" dirty="0"/>
        </a:p>
      </dgm:t>
    </dgm:pt>
    <dgm:pt modelId="{4B62F04B-F3F0-4145-99AC-84C22E2DFC7E}" type="parTrans" cxnId="{B75B6766-D576-445F-8E07-34C0005BD738}">
      <dgm:prSet/>
      <dgm:spPr/>
      <dgm:t>
        <a:bodyPr/>
        <a:lstStyle/>
        <a:p>
          <a:endParaRPr lang="es-ES"/>
        </a:p>
      </dgm:t>
    </dgm:pt>
    <dgm:pt modelId="{2C7866C2-BB98-4A24-8F4D-DF56F45474FF}" type="sibTrans" cxnId="{B75B6766-D576-445F-8E07-34C0005BD738}">
      <dgm:prSet/>
      <dgm:spPr/>
      <dgm:t>
        <a:bodyPr/>
        <a:lstStyle/>
        <a:p>
          <a:endParaRPr lang="es-ES"/>
        </a:p>
      </dgm:t>
    </dgm:pt>
    <dgm:pt modelId="{CCDD1F14-8367-4C6B-A903-D023D7CA7218}">
      <dgm:prSet phldrT="[Texto]"/>
      <dgm:spPr/>
      <dgm:t>
        <a:bodyPr/>
        <a:lstStyle/>
        <a:p>
          <a:r>
            <a:rPr lang="es-ES" dirty="0" smtClean="0"/>
            <a:t>Semana 8</a:t>
          </a:r>
          <a:endParaRPr lang="es-ES" dirty="0"/>
        </a:p>
      </dgm:t>
    </dgm:pt>
    <dgm:pt modelId="{F4AED20B-B8AA-47C9-8F5F-BD506CE67928}" type="parTrans" cxnId="{5C7A7EDE-46D5-4179-A880-73588E12398A}">
      <dgm:prSet/>
      <dgm:spPr/>
      <dgm:t>
        <a:bodyPr/>
        <a:lstStyle/>
        <a:p>
          <a:endParaRPr lang="es-ES"/>
        </a:p>
      </dgm:t>
    </dgm:pt>
    <dgm:pt modelId="{50A9A321-D2BD-42DC-BDAE-86DA0A4DD084}" type="sibTrans" cxnId="{5C7A7EDE-46D5-4179-A880-73588E12398A}">
      <dgm:prSet/>
      <dgm:spPr/>
      <dgm:t>
        <a:bodyPr/>
        <a:lstStyle/>
        <a:p>
          <a:endParaRPr lang="es-ES"/>
        </a:p>
      </dgm:t>
    </dgm:pt>
    <dgm:pt modelId="{BF9887EE-FE04-4D40-A735-9CB1AE908366}">
      <dgm:prSet phldrT="[Texto]"/>
      <dgm:spPr/>
      <dgm:t>
        <a:bodyPr anchor="ctr"/>
        <a:lstStyle/>
        <a:p>
          <a:r>
            <a:rPr lang="es-ES" dirty="0" smtClean="0"/>
            <a:t> Toma de decisiones, procesos y modelos</a:t>
          </a:r>
          <a:endParaRPr lang="es-ES" dirty="0"/>
        </a:p>
      </dgm:t>
    </dgm:pt>
    <dgm:pt modelId="{B6AAA084-9DE4-4DC1-ABAD-A86F1DA0B926}" type="parTrans" cxnId="{39FD82CF-AE7E-4DAC-A87A-65E622865E08}">
      <dgm:prSet/>
      <dgm:spPr/>
      <dgm:t>
        <a:bodyPr/>
        <a:lstStyle/>
        <a:p>
          <a:endParaRPr lang="es-ES"/>
        </a:p>
      </dgm:t>
    </dgm:pt>
    <dgm:pt modelId="{CF36A059-5336-4DD3-95DB-7569E8D80551}" type="sibTrans" cxnId="{39FD82CF-AE7E-4DAC-A87A-65E622865E08}">
      <dgm:prSet/>
      <dgm:spPr/>
      <dgm:t>
        <a:bodyPr/>
        <a:lstStyle/>
        <a:p>
          <a:endParaRPr lang="es-ES"/>
        </a:p>
      </dgm:t>
    </dgm:pt>
    <dgm:pt modelId="{F3F296C0-6B36-411F-AA68-DC6A07E9F03F}">
      <dgm:prSet phldrT="[Texto]"/>
      <dgm:spPr/>
      <dgm:t>
        <a:bodyPr/>
        <a:lstStyle/>
        <a:p>
          <a:r>
            <a:rPr lang="es-ES" dirty="0" smtClean="0"/>
            <a:t>Semana 9</a:t>
          </a:r>
          <a:endParaRPr lang="es-ES" dirty="0"/>
        </a:p>
      </dgm:t>
    </dgm:pt>
    <dgm:pt modelId="{A1275EDE-3D7A-48C3-AF0D-10258C4F47E3}" type="parTrans" cxnId="{FE28E4FA-475F-468C-A918-4CBF4DC0D539}">
      <dgm:prSet/>
      <dgm:spPr/>
      <dgm:t>
        <a:bodyPr/>
        <a:lstStyle/>
        <a:p>
          <a:endParaRPr lang="es-ES"/>
        </a:p>
      </dgm:t>
    </dgm:pt>
    <dgm:pt modelId="{F6998AE9-0850-4C59-840B-708C08512198}" type="sibTrans" cxnId="{FE28E4FA-475F-468C-A918-4CBF4DC0D539}">
      <dgm:prSet/>
      <dgm:spPr/>
      <dgm:t>
        <a:bodyPr/>
        <a:lstStyle/>
        <a:p>
          <a:endParaRPr lang="es-ES"/>
        </a:p>
      </dgm:t>
    </dgm:pt>
    <dgm:pt modelId="{5D0D9735-3925-46E4-A0D1-A86527BBA0A9}">
      <dgm:prSet phldrT="[Texto]"/>
      <dgm:spPr/>
      <dgm:t>
        <a:bodyPr anchor="ctr"/>
        <a:lstStyle/>
        <a:p>
          <a:pPr algn="ctr"/>
          <a:r>
            <a:rPr lang="es-ES" dirty="0" smtClean="0"/>
            <a:t> 27, 28 y 29 de marzo evento </a:t>
          </a:r>
          <a:r>
            <a:rPr lang="es-ES" dirty="0" smtClean="0">
              <a:solidFill>
                <a:schemeClr val="accent6">
                  <a:lumMod val="75000"/>
                </a:schemeClr>
              </a:solidFill>
            </a:rPr>
            <a:t>“Días de Cine”</a:t>
          </a:r>
          <a:endParaRPr lang="es-ES" dirty="0">
            <a:solidFill>
              <a:schemeClr val="accent6">
                <a:lumMod val="75000"/>
              </a:schemeClr>
            </a:solidFill>
          </a:endParaRPr>
        </a:p>
      </dgm:t>
    </dgm:pt>
    <dgm:pt modelId="{A6AA6EB0-07B2-4AAB-9C77-882982E6AA76}" type="parTrans" cxnId="{4D30B428-BFBE-4959-97E5-0A3EA4B13A78}">
      <dgm:prSet/>
      <dgm:spPr/>
      <dgm:t>
        <a:bodyPr/>
        <a:lstStyle/>
        <a:p>
          <a:endParaRPr lang="es-ES"/>
        </a:p>
      </dgm:t>
    </dgm:pt>
    <dgm:pt modelId="{3D2D5341-4D97-4013-9964-86501F52ACC7}" type="sibTrans" cxnId="{4D30B428-BFBE-4959-97E5-0A3EA4B13A78}">
      <dgm:prSet/>
      <dgm:spPr/>
      <dgm:t>
        <a:bodyPr/>
        <a:lstStyle/>
        <a:p>
          <a:endParaRPr lang="es-ES"/>
        </a:p>
      </dgm:t>
    </dgm:pt>
    <dgm:pt modelId="{7C962ABC-CF3C-4983-9385-C2A9CC14548E}">
      <dgm:prSet phldrT="[Texto]"/>
      <dgm:spPr/>
      <dgm:t>
        <a:bodyPr anchor="ctr"/>
        <a:lstStyle/>
        <a:p>
          <a:r>
            <a:rPr lang="es-ES" dirty="0" smtClean="0"/>
            <a:t> </a:t>
          </a:r>
          <a:r>
            <a:rPr lang="es-ES" b="1" u="sng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u="none" dirty="0" smtClean="0">
              <a:solidFill>
                <a:schemeClr val="accent6">
                  <a:lumMod val="75000"/>
                </a:schemeClr>
              </a:solidFill>
            </a:rPr>
            <a:t> Publicidad y logística del evento</a:t>
          </a:r>
          <a:endParaRPr lang="es-ES" dirty="0">
            <a:solidFill>
              <a:schemeClr val="accent6">
                <a:lumMod val="75000"/>
              </a:schemeClr>
            </a:solidFill>
          </a:endParaRPr>
        </a:p>
      </dgm:t>
    </dgm:pt>
    <dgm:pt modelId="{E27B1EC2-03F3-4EF8-8F78-6B41740948BD}" type="parTrans" cxnId="{3E639E9A-2C29-4243-88FF-47FD4CABED8D}">
      <dgm:prSet/>
      <dgm:spPr/>
      <dgm:t>
        <a:bodyPr/>
        <a:lstStyle/>
        <a:p>
          <a:endParaRPr lang="es-ES"/>
        </a:p>
      </dgm:t>
    </dgm:pt>
    <dgm:pt modelId="{96402730-C2C8-43F2-A972-4B2DCB215DD7}" type="sibTrans" cxnId="{3E639E9A-2C29-4243-88FF-47FD4CABED8D}">
      <dgm:prSet/>
      <dgm:spPr/>
      <dgm:t>
        <a:bodyPr/>
        <a:lstStyle/>
        <a:p>
          <a:endParaRPr lang="es-ES"/>
        </a:p>
      </dgm:t>
    </dgm:pt>
    <dgm:pt modelId="{BEA37A10-8B93-4623-AFF0-F5AEE1533D86}" type="pres">
      <dgm:prSet presAssocID="{E8DA0766-9684-4467-B67F-2149EE31D4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6A8E0-5DE5-4740-B1D8-A10EDA4B6F9F}" type="pres">
      <dgm:prSet presAssocID="{E8DA0766-9684-4467-B67F-2149EE31D4ED}" presName="tSp" presStyleCnt="0"/>
      <dgm:spPr/>
    </dgm:pt>
    <dgm:pt modelId="{37D67CB5-574F-4197-8C9F-0612A34B2D2B}" type="pres">
      <dgm:prSet presAssocID="{E8DA0766-9684-4467-B67F-2149EE31D4ED}" presName="bSp" presStyleCnt="0"/>
      <dgm:spPr/>
    </dgm:pt>
    <dgm:pt modelId="{E10B2F56-D6BF-47A5-AF67-06F23E35EB65}" type="pres">
      <dgm:prSet presAssocID="{E8DA0766-9684-4467-B67F-2149EE31D4ED}" presName="process" presStyleCnt="0"/>
      <dgm:spPr/>
    </dgm:pt>
    <dgm:pt modelId="{A24E555E-6F8D-49F4-8F0D-706A5A23C47F}" type="pres">
      <dgm:prSet presAssocID="{83192893-FA92-4855-BFAE-988496F0BC1D}" presName="composite1" presStyleCnt="0"/>
      <dgm:spPr/>
    </dgm:pt>
    <dgm:pt modelId="{10C9AA34-DFB2-40F5-8C00-AC2FC8B58096}" type="pres">
      <dgm:prSet presAssocID="{83192893-FA92-4855-BFAE-988496F0BC1D}" presName="dummyNode1" presStyleLbl="node1" presStyleIdx="0" presStyleCnt="3"/>
      <dgm:spPr/>
    </dgm:pt>
    <dgm:pt modelId="{C7C7838B-4F60-4770-B83D-76FD62148FB9}" type="pres">
      <dgm:prSet presAssocID="{83192893-FA92-4855-BFAE-988496F0BC1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2A0EE-EEFE-4CCC-963C-D3AF5B411E5D}" type="pres">
      <dgm:prSet presAssocID="{83192893-FA92-4855-BFAE-988496F0BC1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765EC-0D5F-4AF0-8AD7-0AC064C3A85A}" type="pres">
      <dgm:prSet presAssocID="{83192893-FA92-4855-BFAE-988496F0BC1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6F976-82DF-4A75-8134-7F0F4077E448}" type="pres">
      <dgm:prSet presAssocID="{83192893-FA92-4855-BFAE-988496F0BC1D}" presName="connSite1" presStyleCnt="0"/>
      <dgm:spPr/>
    </dgm:pt>
    <dgm:pt modelId="{D2A6D788-4004-41C0-B915-759C8C88B5F1}" type="pres">
      <dgm:prSet presAssocID="{A49AA992-690C-4ECC-A9DC-9151D3B2C7DA}" presName="Name9" presStyleLbl="sibTrans2D1" presStyleIdx="0" presStyleCnt="2"/>
      <dgm:spPr/>
      <dgm:t>
        <a:bodyPr/>
        <a:lstStyle/>
        <a:p>
          <a:endParaRPr lang="es-ES"/>
        </a:p>
      </dgm:t>
    </dgm:pt>
    <dgm:pt modelId="{C45C2A8C-964A-481F-997F-3115957F653B}" type="pres">
      <dgm:prSet presAssocID="{CCDD1F14-8367-4C6B-A903-D023D7CA7218}" presName="composite2" presStyleCnt="0"/>
      <dgm:spPr/>
    </dgm:pt>
    <dgm:pt modelId="{66A8AC78-D3FD-4190-A17F-3AC3636B92EA}" type="pres">
      <dgm:prSet presAssocID="{CCDD1F14-8367-4C6B-A903-D023D7CA7218}" presName="dummyNode2" presStyleLbl="node1" presStyleIdx="0" presStyleCnt="3"/>
      <dgm:spPr/>
    </dgm:pt>
    <dgm:pt modelId="{9E508CB9-3CA4-4BB1-9B37-CBD3730BAC83}" type="pres">
      <dgm:prSet presAssocID="{CCDD1F14-8367-4C6B-A903-D023D7CA721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056A1-73D8-451B-8956-660D7BA36403}" type="pres">
      <dgm:prSet presAssocID="{CCDD1F14-8367-4C6B-A903-D023D7CA721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7BB63-7CC4-4FFD-88A5-3DDB5F9442C8}" type="pres">
      <dgm:prSet presAssocID="{CCDD1F14-8367-4C6B-A903-D023D7CA721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264D1-7628-4DA8-AF61-0B8CB6B7524D}" type="pres">
      <dgm:prSet presAssocID="{CCDD1F14-8367-4C6B-A903-D023D7CA7218}" presName="connSite2" presStyleCnt="0"/>
      <dgm:spPr/>
    </dgm:pt>
    <dgm:pt modelId="{53DB1372-6622-4F70-A255-29506C12C3ED}" type="pres">
      <dgm:prSet presAssocID="{50A9A321-D2BD-42DC-BDAE-86DA0A4DD084}" presName="Name18" presStyleLbl="sibTrans2D1" presStyleIdx="1" presStyleCnt="2"/>
      <dgm:spPr/>
      <dgm:t>
        <a:bodyPr/>
        <a:lstStyle/>
        <a:p>
          <a:endParaRPr lang="es-ES"/>
        </a:p>
      </dgm:t>
    </dgm:pt>
    <dgm:pt modelId="{8C1D0ECD-A781-4A70-93D6-6F315261B551}" type="pres">
      <dgm:prSet presAssocID="{F3F296C0-6B36-411F-AA68-DC6A07E9F03F}" presName="composite1" presStyleCnt="0"/>
      <dgm:spPr/>
    </dgm:pt>
    <dgm:pt modelId="{8778C49D-CA81-44F4-8177-8EFB72253F1E}" type="pres">
      <dgm:prSet presAssocID="{F3F296C0-6B36-411F-AA68-DC6A07E9F03F}" presName="dummyNode1" presStyleLbl="node1" presStyleIdx="1" presStyleCnt="3"/>
      <dgm:spPr/>
    </dgm:pt>
    <dgm:pt modelId="{A375FE8D-C6A5-4FF4-901A-0709B5BF9284}" type="pres">
      <dgm:prSet presAssocID="{F3F296C0-6B36-411F-AA68-DC6A07E9F03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4A0AA1-2ACE-4AAA-9894-A5974BFA3A8D}" type="pres">
      <dgm:prSet presAssocID="{F3F296C0-6B36-411F-AA68-DC6A07E9F0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0FD2A-AAC7-40A8-9EDF-395D48ED7A13}" type="pres">
      <dgm:prSet presAssocID="{F3F296C0-6B36-411F-AA68-DC6A07E9F0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8CAD8-F524-4121-AEB2-B54B4302BF99}" type="pres">
      <dgm:prSet presAssocID="{F3F296C0-6B36-411F-AA68-DC6A07E9F03F}" presName="connSite1" presStyleCnt="0"/>
      <dgm:spPr/>
    </dgm:pt>
  </dgm:ptLst>
  <dgm:cxnLst>
    <dgm:cxn modelId="{70CBF3C5-AB40-4E1A-866A-665007AA113D}" type="presOf" srcId="{26D9102F-6263-46BF-BC48-D499BA72A4F5}" destId="{C7C7838B-4F60-4770-B83D-76FD62148FB9}" srcOrd="0" destOrd="0" presId="urn:microsoft.com/office/officeart/2005/8/layout/hProcess4"/>
    <dgm:cxn modelId="{DB6B6F66-BF07-4895-80BD-A57BACAD8D69}" type="presOf" srcId="{5D0D9735-3925-46E4-A0D1-A86527BBA0A9}" destId="{034A0AA1-2ACE-4AAA-9894-A5974BFA3A8D}" srcOrd="1" destOrd="0" presId="urn:microsoft.com/office/officeart/2005/8/layout/hProcess4"/>
    <dgm:cxn modelId="{39A02064-B7CE-40F7-B746-D3D707F149DF}" type="presOf" srcId="{BF9887EE-FE04-4D40-A735-9CB1AE908366}" destId="{817056A1-73D8-451B-8956-660D7BA36403}" srcOrd="1" destOrd="0" presId="urn:microsoft.com/office/officeart/2005/8/layout/hProcess4"/>
    <dgm:cxn modelId="{B75B6766-D576-445F-8E07-34C0005BD738}" srcId="{83192893-FA92-4855-BFAE-988496F0BC1D}" destId="{26D9102F-6263-46BF-BC48-D499BA72A4F5}" srcOrd="0" destOrd="0" parTransId="{4B62F04B-F3F0-4145-99AC-84C22E2DFC7E}" sibTransId="{2C7866C2-BB98-4A24-8F4D-DF56F45474FF}"/>
    <dgm:cxn modelId="{7B830C3E-3090-4E0E-BF69-C297B91EE4EA}" type="presOf" srcId="{7C962ABC-CF3C-4983-9385-C2A9CC14548E}" destId="{9E508CB9-3CA4-4BB1-9B37-CBD3730BAC83}" srcOrd="0" destOrd="1" presId="urn:microsoft.com/office/officeart/2005/8/layout/hProcess4"/>
    <dgm:cxn modelId="{4F5E772E-8650-404D-BB04-CA30121987FC}" type="presOf" srcId="{50A9A321-D2BD-42DC-BDAE-86DA0A4DD084}" destId="{53DB1372-6622-4F70-A255-29506C12C3ED}" srcOrd="0" destOrd="0" presId="urn:microsoft.com/office/officeart/2005/8/layout/hProcess4"/>
    <dgm:cxn modelId="{0BBF8B96-B006-41FD-AFAE-D73F6805391F}" type="presOf" srcId="{5D0D9735-3925-46E4-A0D1-A86527BBA0A9}" destId="{A375FE8D-C6A5-4FF4-901A-0709B5BF9284}" srcOrd="0" destOrd="0" presId="urn:microsoft.com/office/officeart/2005/8/layout/hProcess4"/>
    <dgm:cxn modelId="{119214E3-83FC-4EF1-86A9-DF651411F5BA}" type="presOf" srcId="{26D9102F-6263-46BF-BC48-D499BA72A4F5}" destId="{C9A2A0EE-EEFE-4CCC-963C-D3AF5B411E5D}" srcOrd="1" destOrd="0" presId="urn:microsoft.com/office/officeart/2005/8/layout/hProcess4"/>
    <dgm:cxn modelId="{86D73080-6B0A-4A9B-9386-2DEF4AA6B748}" type="presOf" srcId="{CCDD1F14-8367-4C6B-A903-D023D7CA7218}" destId="{4B87BB63-7CC4-4FFD-88A5-3DDB5F9442C8}" srcOrd="0" destOrd="0" presId="urn:microsoft.com/office/officeart/2005/8/layout/hProcess4"/>
    <dgm:cxn modelId="{4D30B428-BFBE-4959-97E5-0A3EA4B13A78}" srcId="{F3F296C0-6B36-411F-AA68-DC6A07E9F03F}" destId="{5D0D9735-3925-46E4-A0D1-A86527BBA0A9}" srcOrd="0" destOrd="0" parTransId="{A6AA6EB0-07B2-4AAB-9C77-882982E6AA76}" sibTransId="{3D2D5341-4D97-4013-9964-86501F52ACC7}"/>
    <dgm:cxn modelId="{86FAE7FF-0517-4BA9-BF16-3F6CD626C03B}" type="presOf" srcId="{BF9887EE-FE04-4D40-A735-9CB1AE908366}" destId="{9E508CB9-3CA4-4BB1-9B37-CBD3730BAC83}" srcOrd="0" destOrd="0" presId="urn:microsoft.com/office/officeart/2005/8/layout/hProcess4"/>
    <dgm:cxn modelId="{AF496799-ED4D-4306-B25D-0F6169C5B9ED}" srcId="{E8DA0766-9684-4467-B67F-2149EE31D4ED}" destId="{83192893-FA92-4855-BFAE-988496F0BC1D}" srcOrd="0" destOrd="0" parTransId="{ACF7C2E8-1EC9-4E5F-A6DE-F4A9A90AAC54}" sibTransId="{A49AA992-690C-4ECC-A9DC-9151D3B2C7DA}"/>
    <dgm:cxn modelId="{A591CDF9-E745-44C3-AEB2-DF7AA633A23F}" type="presOf" srcId="{83192893-FA92-4855-BFAE-988496F0BC1D}" destId="{FBA765EC-0D5F-4AF0-8AD7-0AC064C3A85A}" srcOrd="0" destOrd="0" presId="urn:microsoft.com/office/officeart/2005/8/layout/hProcess4"/>
    <dgm:cxn modelId="{71003291-42DE-4FB2-AFEE-22E7DDE256FD}" type="presOf" srcId="{7C962ABC-CF3C-4983-9385-C2A9CC14548E}" destId="{817056A1-73D8-451B-8956-660D7BA36403}" srcOrd="1" destOrd="1" presId="urn:microsoft.com/office/officeart/2005/8/layout/hProcess4"/>
    <dgm:cxn modelId="{3E639E9A-2C29-4243-88FF-47FD4CABED8D}" srcId="{CCDD1F14-8367-4C6B-A903-D023D7CA7218}" destId="{7C962ABC-CF3C-4983-9385-C2A9CC14548E}" srcOrd="1" destOrd="0" parTransId="{E27B1EC2-03F3-4EF8-8F78-6B41740948BD}" sibTransId="{96402730-C2C8-43F2-A972-4B2DCB215DD7}"/>
    <dgm:cxn modelId="{5C7A7EDE-46D5-4179-A880-73588E12398A}" srcId="{E8DA0766-9684-4467-B67F-2149EE31D4ED}" destId="{CCDD1F14-8367-4C6B-A903-D023D7CA7218}" srcOrd="1" destOrd="0" parTransId="{F4AED20B-B8AA-47C9-8F5F-BD506CE67928}" sibTransId="{50A9A321-D2BD-42DC-BDAE-86DA0A4DD084}"/>
    <dgm:cxn modelId="{E0231572-E589-493D-B42E-7EDDF74EE1D3}" type="presOf" srcId="{A49AA992-690C-4ECC-A9DC-9151D3B2C7DA}" destId="{D2A6D788-4004-41C0-B915-759C8C88B5F1}" srcOrd="0" destOrd="0" presId="urn:microsoft.com/office/officeart/2005/8/layout/hProcess4"/>
    <dgm:cxn modelId="{FE28E4FA-475F-468C-A918-4CBF4DC0D539}" srcId="{E8DA0766-9684-4467-B67F-2149EE31D4ED}" destId="{F3F296C0-6B36-411F-AA68-DC6A07E9F03F}" srcOrd="2" destOrd="0" parTransId="{A1275EDE-3D7A-48C3-AF0D-10258C4F47E3}" sibTransId="{F6998AE9-0850-4C59-840B-708C08512198}"/>
    <dgm:cxn modelId="{FBC5FE71-2030-4FFA-AB7F-F0FAC70D5D81}" type="presOf" srcId="{F3F296C0-6B36-411F-AA68-DC6A07E9F03F}" destId="{8C40FD2A-AAC7-40A8-9EDF-395D48ED7A13}" srcOrd="0" destOrd="0" presId="urn:microsoft.com/office/officeart/2005/8/layout/hProcess4"/>
    <dgm:cxn modelId="{9E582ABB-FA70-4B45-8D4F-5018DC9FC123}" type="presOf" srcId="{E8DA0766-9684-4467-B67F-2149EE31D4ED}" destId="{BEA37A10-8B93-4623-AFF0-F5AEE1533D86}" srcOrd="0" destOrd="0" presId="urn:microsoft.com/office/officeart/2005/8/layout/hProcess4"/>
    <dgm:cxn modelId="{39FD82CF-AE7E-4DAC-A87A-65E622865E08}" srcId="{CCDD1F14-8367-4C6B-A903-D023D7CA7218}" destId="{BF9887EE-FE04-4D40-A735-9CB1AE908366}" srcOrd="0" destOrd="0" parTransId="{B6AAA084-9DE4-4DC1-ABAD-A86F1DA0B926}" sibTransId="{CF36A059-5336-4DD3-95DB-7569E8D80551}"/>
    <dgm:cxn modelId="{34DD696D-92C1-47A2-A2AE-CF35E72E1542}" type="presParOf" srcId="{BEA37A10-8B93-4623-AFF0-F5AEE1533D86}" destId="{82F6A8E0-5DE5-4740-B1D8-A10EDA4B6F9F}" srcOrd="0" destOrd="0" presId="urn:microsoft.com/office/officeart/2005/8/layout/hProcess4"/>
    <dgm:cxn modelId="{B9485E5D-E254-41BB-9AFF-6AF24BB3A360}" type="presParOf" srcId="{BEA37A10-8B93-4623-AFF0-F5AEE1533D86}" destId="{37D67CB5-574F-4197-8C9F-0612A34B2D2B}" srcOrd="1" destOrd="0" presId="urn:microsoft.com/office/officeart/2005/8/layout/hProcess4"/>
    <dgm:cxn modelId="{F0AA7D71-823B-403D-8A1A-E3813EC74D31}" type="presParOf" srcId="{BEA37A10-8B93-4623-AFF0-F5AEE1533D86}" destId="{E10B2F56-D6BF-47A5-AF67-06F23E35EB65}" srcOrd="2" destOrd="0" presId="urn:microsoft.com/office/officeart/2005/8/layout/hProcess4"/>
    <dgm:cxn modelId="{005E1EBE-01B9-44AA-9A80-62A935063B92}" type="presParOf" srcId="{E10B2F56-D6BF-47A5-AF67-06F23E35EB65}" destId="{A24E555E-6F8D-49F4-8F0D-706A5A23C47F}" srcOrd="0" destOrd="0" presId="urn:microsoft.com/office/officeart/2005/8/layout/hProcess4"/>
    <dgm:cxn modelId="{4049357C-C2F9-460A-93D0-81E41E5E7EAF}" type="presParOf" srcId="{A24E555E-6F8D-49F4-8F0D-706A5A23C47F}" destId="{10C9AA34-DFB2-40F5-8C00-AC2FC8B58096}" srcOrd="0" destOrd="0" presId="urn:microsoft.com/office/officeart/2005/8/layout/hProcess4"/>
    <dgm:cxn modelId="{7C60A001-8DE9-4671-A6A1-0E5D8468AB52}" type="presParOf" srcId="{A24E555E-6F8D-49F4-8F0D-706A5A23C47F}" destId="{C7C7838B-4F60-4770-B83D-76FD62148FB9}" srcOrd="1" destOrd="0" presId="urn:microsoft.com/office/officeart/2005/8/layout/hProcess4"/>
    <dgm:cxn modelId="{E19CA380-EEFF-407A-BA4F-D10225FE76A7}" type="presParOf" srcId="{A24E555E-6F8D-49F4-8F0D-706A5A23C47F}" destId="{C9A2A0EE-EEFE-4CCC-963C-D3AF5B411E5D}" srcOrd="2" destOrd="0" presId="urn:microsoft.com/office/officeart/2005/8/layout/hProcess4"/>
    <dgm:cxn modelId="{FE0618A7-5EA1-4FB0-8745-197FD6CE1E26}" type="presParOf" srcId="{A24E555E-6F8D-49F4-8F0D-706A5A23C47F}" destId="{FBA765EC-0D5F-4AF0-8AD7-0AC064C3A85A}" srcOrd="3" destOrd="0" presId="urn:microsoft.com/office/officeart/2005/8/layout/hProcess4"/>
    <dgm:cxn modelId="{324F9AC4-8310-42D9-AD1E-BB2717BD485E}" type="presParOf" srcId="{A24E555E-6F8D-49F4-8F0D-706A5A23C47F}" destId="{B886F976-82DF-4A75-8134-7F0F4077E448}" srcOrd="4" destOrd="0" presId="urn:microsoft.com/office/officeart/2005/8/layout/hProcess4"/>
    <dgm:cxn modelId="{BE10B5E1-B454-4CA2-9330-960D2B00A5CA}" type="presParOf" srcId="{E10B2F56-D6BF-47A5-AF67-06F23E35EB65}" destId="{D2A6D788-4004-41C0-B915-759C8C88B5F1}" srcOrd="1" destOrd="0" presId="urn:microsoft.com/office/officeart/2005/8/layout/hProcess4"/>
    <dgm:cxn modelId="{2EE1E975-9CB8-48B2-ADA3-A9B24B2DC135}" type="presParOf" srcId="{E10B2F56-D6BF-47A5-AF67-06F23E35EB65}" destId="{C45C2A8C-964A-481F-997F-3115957F653B}" srcOrd="2" destOrd="0" presId="urn:microsoft.com/office/officeart/2005/8/layout/hProcess4"/>
    <dgm:cxn modelId="{F052DA8E-614A-414B-8FB0-499BFABE1343}" type="presParOf" srcId="{C45C2A8C-964A-481F-997F-3115957F653B}" destId="{66A8AC78-D3FD-4190-A17F-3AC3636B92EA}" srcOrd="0" destOrd="0" presId="urn:microsoft.com/office/officeart/2005/8/layout/hProcess4"/>
    <dgm:cxn modelId="{D4402C8F-ED3D-4264-B17F-C34762958677}" type="presParOf" srcId="{C45C2A8C-964A-481F-997F-3115957F653B}" destId="{9E508CB9-3CA4-4BB1-9B37-CBD3730BAC83}" srcOrd="1" destOrd="0" presId="urn:microsoft.com/office/officeart/2005/8/layout/hProcess4"/>
    <dgm:cxn modelId="{8DBBF484-D963-4CF3-9127-A6AE040FEB5D}" type="presParOf" srcId="{C45C2A8C-964A-481F-997F-3115957F653B}" destId="{817056A1-73D8-451B-8956-660D7BA36403}" srcOrd="2" destOrd="0" presId="urn:microsoft.com/office/officeart/2005/8/layout/hProcess4"/>
    <dgm:cxn modelId="{6FA12AED-6987-414D-95BF-6718683B10B2}" type="presParOf" srcId="{C45C2A8C-964A-481F-997F-3115957F653B}" destId="{4B87BB63-7CC4-4FFD-88A5-3DDB5F9442C8}" srcOrd="3" destOrd="0" presId="urn:microsoft.com/office/officeart/2005/8/layout/hProcess4"/>
    <dgm:cxn modelId="{BECFD29E-FE0C-436A-896E-44F493376518}" type="presParOf" srcId="{C45C2A8C-964A-481F-997F-3115957F653B}" destId="{B9D264D1-7628-4DA8-AF61-0B8CB6B7524D}" srcOrd="4" destOrd="0" presId="urn:microsoft.com/office/officeart/2005/8/layout/hProcess4"/>
    <dgm:cxn modelId="{74F623B4-E7DA-4251-9F3B-0135D457C2EC}" type="presParOf" srcId="{E10B2F56-D6BF-47A5-AF67-06F23E35EB65}" destId="{53DB1372-6622-4F70-A255-29506C12C3ED}" srcOrd="3" destOrd="0" presId="urn:microsoft.com/office/officeart/2005/8/layout/hProcess4"/>
    <dgm:cxn modelId="{4621D343-22D1-43C3-9341-2075EE1ADB6A}" type="presParOf" srcId="{E10B2F56-D6BF-47A5-AF67-06F23E35EB65}" destId="{8C1D0ECD-A781-4A70-93D6-6F315261B551}" srcOrd="4" destOrd="0" presId="urn:microsoft.com/office/officeart/2005/8/layout/hProcess4"/>
    <dgm:cxn modelId="{BB67AA66-9AF4-4BF1-B69C-00C1CE6E4BAD}" type="presParOf" srcId="{8C1D0ECD-A781-4A70-93D6-6F315261B551}" destId="{8778C49D-CA81-44F4-8177-8EFB72253F1E}" srcOrd="0" destOrd="0" presId="urn:microsoft.com/office/officeart/2005/8/layout/hProcess4"/>
    <dgm:cxn modelId="{E561DFDD-EDFC-4030-83E7-4CB9B36959C7}" type="presParOf" srcId="{8C1D0ECD-A781-4A70-93D6-6F315261B551}" destId="{A375FE8D-C6A5-4FF4-901A-0709B5BF9284}" srcOrd="1" destOrd="0" presId="urn:microsoft.com/office/officeart/2005/8/layout/hProcess4"/>
    <dgm:cxn modelId="{C0CAB29D-60CB-41D8-BD87-F2DE3DE132FA}" type="presParOf" srcId="{8C1D0ECD-A781-4A70-93D6-6F315261B551}" destId="{034A0AA1-2ACE-4AAA-9894-A5974BFA3A8D}" srcOrd="2" destOrd="0" presId="urn:microsoft.com/office/officeart/2005/8/layout/hProcess4"/>
    <dgm:cxn modelId="{2AD09174-87D5-43FA-926C-AEBF77472436}" type="presParOf" srcId="{8C1D0ECD-A781-4A70-93D6-6F315261B551}" destId="{8C40FD2A-AAC7-40A8-9EDF-395D48ED7A13}" srcOrd="3" destOrd="0" presId="urn:microsoft.com/office/officeart/2005/8/layout/hProcess4"/>
    <dgm:cxn modelId="{B4B774B3-3324-4AB9-BB6C-3DBC30D364E1}" type="presParOf" srcId="{8C1D0ECD-A781-4A70-93D6-6F315261B551}" destId="{6EB8CAD8-F524-4121-AEB2-B54B4302BF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A0766-9684-4467-B67F-2149EE31D4E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3192893-FA92-4855-BFAE-988496F0BC1D}">
      <dgm:prSet phldrT="[Texto]" custT="1"/>
      <dgm:spPr/>
      <dgm:t>
        <a:bodyPr/>
        <a:lstStyle/>
        <a:p>
          <a:r>
            <a:rPr lang="es-ES" sz="2000" dirty="0" smtClean="0"/>
            <a:t>Semana 10</a:t>
          </a:r>
          <a:endParaRPr lang="es-ES" sz="2000" dirty="0"/>
        </a:p>
      </dgm:t>
    </dgm:pt>
    <dgm:pt modelId="{ACF7C2E8-1EC9-4E5F-A6DE-F4A9A90AAC54}" type="parTrans" cxnId="{AF496799-ED4D-4306-B25D-0F6169C5B9ED}">
      <dgm:prSet/>
      <dgm:spPr/>
      <dgm:t>
        <a:bodyPr/>
        <a:lstStyle/>
        <a:p>
          <a:endParaRPr lang="es-ES"/>
        </a:p>
      </dgm:t>
    </dgm:pt>
    <dgm:pt modelId="{A49AA992-690C-4ECC-A9DC-9151D3B2C7DA}" type="sibTrans" cxnId="{AF496799-ED4D-4306-B25D-0F6169C5B9ED}">
      <dgm:prSet/>
      <dgm:spPr/>
      <dgm:t>
        <a:bodyPr/>
        <a:lstStyle/>
        <a:p>
          <a:endParaRPr lang="es-ES"/>
        </a:p>
      </dgm:t>
    </dgm:pt>
    <dgm:pt modelId="{26D9102F-6263-46BF-BC48-D499BA72A4F5}">
      <dgm:prSet phldrT="[Texto]"/>
      <dgm:spPr/>
      <dgm:t>
        <a:bodyPr anchor="ctr"/>
        <a:lstStyle/>
        <a:p>
          <a:r>
            <a:rPr lang="es-ES" dirty="0" smtClean="0"/>
            <a:t> Estructura de la organización</a:t>
          </a:r>
          <a:endParaRPr lang="es-ES" dirty="0"/>
        </a:p>
      </dgm:t>
    </dgm:pt>
    <dgm:pt modelId="{4B62F04B-F3F0-4145-99AC-84C22E2DFC7E}" type="parTrans" cxnId="{B75B6766-D576-445F-8E07-34C0005BD738}">
      <dgm:prSet/>
      <dgm:spPr/>
      <dgm:t>
        <a:bodyPr/>
        <a:lstStyle/>
        <a:p>
          <a:endParaRPr lang="es-ES"/>
        </a:p>
      </dgm:t>
    </dgm:pt>
    <dgm:pt modelId="{2C7866C2-BB98-4A24-8F4D-DF56F45474FF}" type="sibTrans" cxnId="{B75B6766-D576-445F-8E07-34C0005BD738}">
      <dgm:prSet/>
      <dgm:spPr/>
      <dgm:t>
        <a:bodyPr/>
        <a:lstStyle/>
        <a:p>
          <a:endParaRPr lang="es-ES"/>
        </a:p>
      </dgm:t>
    </dgm:pt>
    <dgm:pt modelId="{CCDD1F14-8367-4C6B-A903-D023D7CA7218}">
      <dgm:prSet phldrT="[Texto]"/>
      <dgm:spPr/>
      <dgm:t>
        <a:bodyPr/>
        <a:lstStyle/>
        <a:p>
          <a:r>
            <a:rPr lang="es-ES" dirty="0" smtClean="0"/>
            <a:t>Semana 11</a:t>
          </a:r>
          <a:endParaRPr lang="es-ES" dirty="0"/>
        </a:p>
      </dgm:t>
    </dgm:pt>
    <dgm:pt modelId="{F4AED20B-B8AA-47C9-8F5F-BD506CE67928}" type="parTrans" cxnId="{5C7A7EDE-46D5-4179-A880-73588E12398A}">
      <dgm:prSet/>
      <dgm:spPr/>
      <dgm:t>
        <a:bodyPr/>
        <a:lstStyle/>
        <a:p>
          <a:endParaRPr lang="es-ES"/>
        </a:p>
      </dgm:t>
    </dgm:pt>
    <dgm:pt modelId="{50A9A321-D2BD-42DC-BDAE-86DA0A4DD084}" type="sibTrans" cxnId="{5C7A7EDE-46D5-4179-A880-73588E12398A}">
      <dgm:prSet/>
      <dgm:spPr/>
      <dgm:t>
        <a:bodyPr/>
        <a:lstStyle/>
        <a:p>
          <a:endParaRPr lang="es-ES"/>
        </a:p>
      </dgm:t>
    </dgm:pt>
    <dgm:pt modelId="{BF9887EE-FE04-4D40-A735-9CB1AE908366}">
      <dgm:prSet phldrT="[Texto]"/>
      <dgm:spPr/>
      <dgm:t>
        <a:bodyPr anchor="ctr"/>
        <a:lstStyle/>
        <a:p>
          <a:r>
            <a:rPr lang="es-ES" dirty="0" smtClean="0"/>
            <a:t> Organización efectiva</a:t>
          </a:r>
          <a:endParaRPr lang="es-ES" dirty="0"/>
        </a:p>
      </dgm:t>
    </dgm:pt>
    <dgm:pt modelId="{B6AAA084-9DE4-4DC1-ABAD-A86F1DA0B926}" type="parTrans" cxnId="{39FD82CF-AE7E-4DAC-A87A-65E622865E08}">
      <dgm:prSet/>
      <dgm:spPr/>
      <dgm:t>
        <a:bodyPr/>
        <a:lstStyle/>
        <a:p>
          <a:endParaRPr lang="es-ES"/>
        </a:p>
      </dgm:t>
    </dgm:pt>
    <dgm:pt modelId="{CF36A059-5336-4DD3-95DB-7569E8D80551}" type="sibTrans" cxnId="{39FD82CF-AE7E-4DAC-A87A-65E622865E08}">
      <dgm:prSet/>
      <dgm:spPr/>
      <dgm:t>
        <a:bodyPr/>
        <a:lstStyle/>
        <a:p>
          <a:endParaRPr lang="es-ES"/>
        </a:p>
      </dgm:t>
    </dgm:pt>
    <dgm:pt modelId="{F3F296C0-6B36-411F-AA68-DC6A07E9F03F}">
      <dgm:prSet phldrT="[Texto]"/>
      <dgm:spPr/>
      <dgm:t>
        <a:bodyPr/>
        <a:lstStyle/>
        <a:p>
          <a:r>
            <a:rPr lang="es-ES" dirty="0" smtClean="0"/>
            <a:t>DESCANSO</a:t>
          </a:r>
          <a:endParaRPr lang="es-ES" dirty="0"/>
        </a:p>
      </dgm:t>
    </dgm:pt>
    <dgm:pt modelId="{A1275EDE-3D7A-48C3-AF0D-10258C4F47E3}" type="parTrans" cxnId="{FE28E4FA-475F-468C-A918-4CBF4DC0D539}">
      <dgm:prSet/>
      <dgm:spPr/>
      <dgm:t>
        <a:bodyPr/>
        <a:lstStyle/>
        <a:p>
          <a:endParaRPr lang="es-ES"/>
        </a:p>
      </dgm:t>
    </dgm:pt>
    <dgm:pt modelId="{F6998AE9-0850-4C59-840B-708C08512198}" type="sibTrans" cxnId="{FE28E4FA-475F-468C-A918-4CBF4DC0D539}">
      <dgm:prSet/>
      <dgm:spPr/>
      <dgm:t>
        <a:bodyPr/>
        <a:lstStyle/>
        <a:p>
          <a:endParaRPr lang="es-ES"/>
        </a:p>
      </dgm:t>
    </dgm:pt>
    <dgm:pt modelId="{5D0D9735-3925-46E4-A0D1-A86527BBA0A9}">
      <dgm:prSet phldrT="[Texto]"/>
      <dgm:spPr/>
      <dgm:t>
        <a:bodyPr anchor="ctr"/>
        <a:lstStyle/>
        <a:p>
          <a:r>
            <a:rPr lang="es-ES" dirty="0" smtClean="0"/>
            <a:t>Semana Santa</a:t>
          </a:r>
          <a:endParaRPr lang="es-ES" dirty="0"/>
        </a:p>
      </dgm:t>
    </dgm:pt>
    <dgm:pt modelId="{A6AA6EB0-07B2-4AAB-9C77-882982E6AA76}" type="parTrans" cxnId="{4D30B428-BFBE-4959-97E5-0A3EA4B13A78}">
      <dgm:prSet/>
      <dgm:spPr/>
      <dgm:t>
        <a:bodyPr/>
        <a:lstStyle/>
        <a:p>
          <a:endParaRPr lang="es-ES"/>
        </a:p>
      </dgm:t>
    </dgm:pt>
    <dgm:pt modelId="{3D2D5341-4D97-4013-9964-86501F52ACC7}" type="sibTrans" cxnId="{4D30B428-BFBE-4959-97E5-0A3EA4B13A78}">
      <dgm:prSet/>
      <dgm:spPr/>
      <dgm:t>
        <a:bodyPr/>
        <a:lstStyle/>
        <a:p>
          <a:endParaRPr lang="es-ES"/>
        </a:p>
      </dgm:t>
    </dgm:pt>
    <dgm:pt modelId="{25D29176-8128-4B1C-84B9-DDD91D601328}">
      <dgm:prSet phldrT="[Texto]"/>
      <dgm:spPr/>
      <dgm:t>
        <a:bodyPr anchor="ctr"/>
        <a:lstStyle/>
        <a:p>
          <a:r>
            <a:rPr lang="es-ES" u="none" dirty="0" smtClean="0"/>
            <a:t> </a:t>
          </a:r>
          <a:r>
            <a:rPr lang="es-ES" b="1" u="sng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u="none" dirty="0" smtClean="0">
              <a:solidFill>
                <a:schemeClr val="accent6">
                  <a:lumMod val="75000"/>
                </a:schemeClr>
              </a:solidFill>
            </a:rPr>
            <a:t> Programar visita a la empresa seleccionada</a:t>
          </a:r>
          <a:endParaRPr lang="es-ES" u="sng" dirty="0">
            <a:solidFill>
              <a:schemeClr val="accent6">
                <a:lumMod val="75000"/>
              </a:schemeClr>
            </a:solidFill>
          </a:endParaRPr>
        </a:p>
      </dgm:t>
    </dgm:pt>
    <dgm:pt modelId="{1A0AC8F6-5678-40BC-8AFF-5A3C97B28D81}" type="parTrans" cxnId="{D4EB5BC7-3632-499D-934D-AFEEA04EB448}">
      <dgm:prSet/>
      <dgm:spPr/>
      <dgm:t>
        <a:bodyPr/>
        <a:lstStyle/>
        <a:p>
          <a:endParaRPr lang="es-ES"/>
        </a:p>
      </dgm:t>
    </dgm:pt>
    <dgm:pt modelId="{A7E1A1E2-6B1D-449A-B730-FB3E68985D1A}" type="sibTrans" cxnId="{D4EB5BC7-3632-499D-934D-AFEEA04EB448}">
      <dgm:prSet/>
      <dgm:spPr/>
      <dgm:t>
        <a:bodyPr/>
        <a:lstStyle/>
        <a:p>
          <a:endParaRPr lang="es-ES"/>
        </a:p>
      </dgm:t>
    </dgm:pt>
    <dgm:pt modelId="{FB085F17-0846-475C-B08E-D038197CC7E4}">
      <dgm:prSet phldrT="[Texto]"/>
      <dgm:spPr/>
      <dgm:t>
        <a:bodyPr anchor="ctr"/>
        <a:lstStyle/>
        <a:p>
          <a:r>
            <a:rPr lang="es-ES" dirty="0" smtClean="0"/>
            <a:t> Cultura organizacional</a:t>
          </a:r>
          <a:endParaRPr lang="es-ES" dirty="0"/>
        </a:p>
      </dgm:t>
    </dgm:pt>
    <dgm:pt modelId="{7DDC0036-A776-47B2-8A76-ACD793C90D91}" type="parTrans" cxnId="{17FA2E66-D424-46A6-94F0-08E01B24719E}">
      <dgm:prSet/>
      <dgm:spPr/>
      <dgm:t>
        <a:bodyPr/>
        <a:lstStyle/>
        <a:p>
          <a:endParaRPr lang="es-ES"/>
        </a:p>
      </dgm:t>
    </dgm:pt>
    <dgm:pt modelId="{C88C54AF-24AB-444A-A40D-E45BE0C9D525}" type="sibTrans" cxnId="{17FA2E66-D424-46A6-94F0-08E01B24719E}">
      <dgm:prSet/>
      <dgm:spPr/>
      <dgm:t>
        <a:bodyPr/>
        <a:lstStyle/>
        <a:p>
          <a:endParaRPr lang="es-ES"/>
        </a:p>
      </dgm:t>
    </dgm:pt>
    <dgm:pt modelId="{60F48FF5-C999-4765-8A99-6B1FC157E487}">
      <dgm:prSet phldrT="[Texto]"/>
      <dgm:spPr/>
      <dgm:t>
        <a:bodyPr anchor="ctr"/>
        <a:lstStyle/>
        <a:p>
          <a:r>
            <a:rPr lang="es-ES" dirty="0" smtClean="0"/>
            <a:t> Equipos de trabajo y trabajo en equipo</a:t>
          </a:r>
          <a:endParaRPr lang="es-ES" dirty="0"/>
        </a:p>
      </dgm:t>
    </dgm:pt>
    <dgm:pt modelId="{44A72750-4C43-4F51-A243-F8425E99B914}" type="parTrans" cxnId="{F6103862-F5FF-4416-9AFD-702EF3AF47ED}">
      <dgm:prSet/>
      <dgm:spPr/>
      <dgm:t>
        <a:bodyPr/>
        <a:lstStyle/>
        <a:p>
          <a:endParaRPr lang="es-ES"/>
        </a:p>
      </dgm:t>
    </dgm:pt>
    <dgm:pt modelId="{0E9EAC0A-0F27-4981-8E5F-5903CD72A9EF}" type="sibTrans" cxnId="{F6103862-F5FF-4416-9AFD-702EF3AF47ED}">
      <dgm:prSet/>
      <dgm:spPr/>
      <dgm:t>
        <a:bodyPr/>
        <a:lstStyle/>
        <a:p>
          <a:endParaRPr lang="es-ES"/>
        </a:p>
      </dgm:t>
    </dgm:pt>
    <dgm:pt modelId="{BEA37A10-8B93-4623-AFF0-F5AEE1533D86}" type="pres">
      <dgm:prSet presAssocID="{E8DA0766-9684-4467-B67F-2149EE31D4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6A8E0-5DE5-4740-B1D8-A10EDA4B6F9F}" type="pres">
      <dgm:prSet presAssocID="{E8DA0766-9684-4467-B67F-2149EE31D4ED}" presName="tSp" presStyleCnt="0"/>
      <dgm:spPr/>
    </dgm:pt>
    <dgm:pt modelId="{37D67CB5-574F-4197-8C9F-0612A34B2D2B}" type="pres">
      <dgm:prSet presAssocID="{E8DA0766-9684-4467-B67F-2149EE31D4ED}" presName="bSp" presStyleCnt="0"/>
      <dgm:spPr/>
    </dgm:pt>
    <dgm:pt modelId="{E10B2F56-D6BF-47A5-AF67-06F23E35EB65}" type="pres">
      <dgm:prSet presAssocID="{E8DA0766-9684-4467-B67F-2149EE31D4ED}" presName="process" presStyleCnt="0"/>
      <dgm:spPr/>
    </dgm:pt>
    <dgm:pt modelId="{A24E555E-6F8D-49F4-8F0D-706A5A23C47F}" type="pres">
      <dgm:prSet presAssocID="{83192893-FA92-4855-BFAE-988496F0BC1D}" presName="composite1" presStyleCnt="0"/>
      <dgm:spPr/>
    </dgm:pt>
    <dgm:pt modelId="{10C9AA34-DFB2-40F5-8C00-AC2FC8B58096}" type="pres">
      <dgm:prSet presAssocID="{83192893-FA92-4855-BFAE-988496F0BC1D}" presName="dummyNode1" presStyleLbl="node1" presStyleIdx="0" presStyleCnt="3"/>
      <dgm:spPr/>
    </dgm:pt>
    <dgm:pt modelId="{C7C7838B-4F60-4770-B83D-76FD62148FB9}" type="pres">
      <dgm:prSet presAssocID="{83192893-FA92-4855-BFAE-988496F0BC1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2A0EE-EEFE-4CCC-963C-D3AF5B411E5D}" type="pres">
      <dgm:prSet presAssocID="{83192893-FA92-4855-BFAE-988496F0BC1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765EC-0D5F-4AF0-8AD7-0AC064C3A85A}" type="pres">
      <dgm:prSet presAssocID="{83192893-FA92-4855-BFAE-988496F0BC1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6F976-82DF-4A75-8134-7F0F4077E448}" type="pres">
      <dgm:prSet presAssocID="{83192893-FA92-4855-BFAE-988496F0BC1D}" presName="connSite1" presStyleCnt="0"/>
      <dgm:spPr/>
    </dgm:pt>
    <dgm:pt modelId="{D2A6D788-4004-41C0-B915-759C8C88B5F1}" type="pres">
      <dgm:prSet presAssocID="{A49AA992-690C-4ECC-A9DC-9151D3B2C7DA}" presName="Name9" presStyleLbl="sibTrans2D1" presStyleIdx="0" presStyleCnt="2"/>
      <dgm:spPr/>
      <dgm:t>
        <a:bodyPr/>
        <a:lstStyle/>
        <a:p>
          <a:endParaRPr lang="es-ES"/>
        </a:p>
      </dgm:t>
    </dgm:pt>
    <dgm:pt modelId="{C45C2A8C-964A-481F-997F-3115957F653B}" type="pres">
      <dgm:prSet presAssocID="{CCDD1F14-8367-4C6B-A903-D023D7CA7218}" presName="composite2" presStyleCnt="0"/>
      <dgm:spPr/>
    </dgm:pt>
    <dgm:pt modelId="{66A8AC78-D3FD-4190-A17F-3AC3636B92EA}" type="pres">
      <dgm:prSet presAssocID="{CCDD1F14-8367-4C6B-A903-D023D7CA7218}" presName="dummyNode2" presStyleLbl="node1" presStyleIdx="0" presStyleCnt="3"/>
      <dgm:spPr/>
    </dgm:pt>
    <dgm:pt modelId="{9E508CB9-3CA4-4BB1-9B37-CBD3730BAC83}" type="pres">
      <dgm:prSet presAssocID="{CCDD1F14-8367-4C6B-A903-D023D7CA721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056A1-73D8-451B-8956-660D7BA36403}" type="pres">
      <dgm:prSet presAssocID="{CCDD1F14-8367-4C6B-A903-D023D7CA721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7BB63-7CC4-4FFD-88A5-3DDB5F9442C8}" type="pres">
      <dgm:prSet presAssocID="{CCDD1F14-8367-4C6B-A903-D023D7CA721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264D1-7628-4DA8-AF61-0B8CB6B7524D}" type="pres">
      <dgm:prSet presAssocID="{CCDD1F14-8367-4C6B-A903-D023D7CA7218}" presName="connSite2" presStyleCnt="0"/>
      <dgm:spPr/>
    </dgm:pt>
    <dgm:pt modelId="{53DB1372-6622-4F70-A255-29506C12C3ED}" type="pres">
      <dgm:prSet presAssocID="{50A9A321-D2BD-42DC-BDAE-86DA0A4DD084}" presName="Name18" presStyleLbl="sibTrans2D1" presStyleIdx="1" presStyleCnt="2"/>
      <dgm:spPr/>
      <dgm:t>
        <a:bodyPr/>
        <a:lstStyle/>
        <a:p>
          <a:endParaRPr lang="es-ES"/>
        </a:p>
      </dgm:t>
    </dgm:pt>
    <dgm:pt modelId="{8C1D0ECD-A781-4A70-93D6-6F315261B551}" type="pres">
      <dgm:prSet presAssocID="{F3F296C0-6B36-411F-AA68-DC6A07E9F03F}" presName="composite1" presStyleCnt="0"/>
      <dgm:spPr/>
    </dgm:pt>
    <dgm:pt modelId="{8778C49D-CA81-44F4-8177-8EFB72253F1E}" type="pres">
      <dgm:prSet presAssocID="{F3F296C0-6B36-411F-AA68-DC6A07E9F03F}" presName="dummyNode1" presStyleLbl="node1" presStyleIdx="1" presStyleCnt="3"/>
      <dgm:spPr/>
    </dgm:pt>
    <dgm:pt modelId="{A375FE8D-C6A5-4FF4-901A-0709B5BF9284}" type="pres">
      <dgm:prSet presAssocID="{F3F296C0-6B36-411F-AA68-DC6A07E9F03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4A0AA1-2ACE-4AAA-9894-A5974BFA3A8D}" type="pres">
      <dgm:prSet presAssocID="{F3F296C0-6B36-411F-AA68-DC6A07E9F0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0FD2A-AAC7-40A8-9EDF-395D48ED7A13}" type="pres">
      <dgm:prSet presAssocID="{F3F296C0-6B36-411F-AA68-DC6A07E9F0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8CAD8-F524-4121-AEB2-B54B4302BF99}" type="pres">
      <dgm:prSet presAssocID="{F3F296C0-6B36-411F-AA68-DC6A07E9F03F}" presName="connSite1" presStyleCnt="0"/>
      <dgm:spPr/>
    </dgm:pt>
  </dgm:ptLst>
  <dgm:cxnLst>
    <dgm:cxn modelId="{70CBF3C5-AB40-4E1A-866A-665007AA113D}" type="presOf" srcId="{26D9102F-6263-46BF-BC48-D499BA72A4F5}" destId="{C7C7838B-4F60-4770-B83D-76FD62148FB9}" srcOrd="0" destOrd="0" presId="urn:microsoft.com/office/officeart/2005/8/layout/hProcess4"/>
    <dgm:cxn modelId="{D4EB5BC7-3632-499D-934D-AFEEA04EB448}" srcId="{83192893-FA92-4855-BFAE-988496F0BC1D}" destId="{25D29176-8128-4B1C-84B9-DDD91D601328}" srcOrd="1" destOrd="0" parTransId="{1A0AC8F6-5678-40BC-8AFF-5A3C97B28D81}" sibTransId="{A7E1A1E2-6B1D-449A-B730-FB3E68985D1A}"/>
    <dgm:cxn modelId="{DB6B6F66-BF07-4895-80BD-A57BACAD8D69}" type="presOf" srcId="{5D0D9735-3925-46E4-A0D1-A86527BBA0A9}" destId="{034A0AA1-2ACE-4AAA-9894-A5974BFA3A8D}" srcOrd="1" destOrd="0" presId="urn:microsoft.com/office/officeart/2005/8/layout/hProcess4"/>
    <dgm:cxn modelId="{39A02064-B7CE-40F7-B746-D3D707F149DF}" type="presOf" srcId="{BF9887EE-FE04-4D40-A735-9CB1AE908366}" destId="{817056A1-73D8-451B-8956-660D7BA36403}" srcOrd="1" destOrd="0" presId="urn:microsoft.com/office/officeart/2005/8/layout/hProcess4"/>
    <dgm:cxn modelId="{B75B6766-D576-445F-8E07-34C0005BD738}" srcId="{83192893-FA92-4855-BFAE-988496F0BC1D}" destId="{26D9102F-6263-46BF-BC48-D499BA72A4F5}" srcOrd="0" destOrd="0" parTransId="{4B62F04B-F3F0-4145-99AC-84C22E2DFC7E}" sibTransId="{2C7866C2-BB98-4A24-8F4D-DF56F45474FF}"/>
    <dgm:cxn modelId="{8843DDA9-1C90-4286-8831-749D41BAECF4}" type="presOf" srcId="{60F48FF5-C999-4765-8A99-6B1FC157E487}" destId="{9E508CB9-3CA4-4BB1-9B37-CBD3730BAC83}" srcOrd="0" destOrd="2" presId="urn:microsoft.com/office/officeart/2005/8/layout/hProcess4"/>
    <dgm:cxn modelId="{4F5E772E-8650-404D-BB04-CA30121987FC}" type="presOf" srcId="{50A9A321-D2BD-42DC-BDAE-86DA0A4DD084}" destId="{53DB1372-6622-4F70-A255-29506C12C3ED}" srcOrd="0" destOrd="0" presId="urn:microsoft.com/office/officeart/2005/8/layout/hProcess4"/>
    <dgm:cxn modelId="{FF460119-6D1C-471E-A69C-A74891DDA574}" type="presOf" srcId="{60F48FF5-C999-4765-8A99-6B1FC157E487}" destId="{817056A1-73D8-451B-8956-660D7BA36403}" srcOrd="1" destOrd="2" presId="urn:microsoft.com/office/officeart/2005/8/layout/hProcess4"/>
    <dgm:cxn modelId="{210ED26F-6C24-4B4A-BADB-2F4A96E89A10}" type="presOf" srcId="{25D29176-8128-4B1C-84B9-DDD91D601328}" destId="{C9A2A0EE-EEFE-4CCC-963C-D3AF5B411E5D}" srcOrd="1" destOrd="1" presId="urn:microsoft.com/office/officeart/2005/8/layout/hProcess4"/>
    <dgm:cxn modelId="{0BBF8B96-B006-41FD-AFAE-D73F6805391F}" type="presOf" srcId="{5D0D9735-3925-46E4-A0D1-A86527BBA0A9}" destId="{A375FE8D-C6A5-4FF4-901A-0709B5BF9284}" srcOrd="0" destOrd="0" presId="urn:microsoft.com/office/officeart/2005/8/layout/hProcess4"/>
    <dgm:cxn modelId="{119214E3-83FC-4EF1-86A9-DF651411F5BA}" type="presOf" srcId="{26D9102F-6263-46BF-BC48-D499BA72A4F5}" destId="{C9A2A0EE-EEFE-4CCC-963C-D3AF5B411E5D}" srcOrd="1" destOrd="0" presId="urn:microsoft.com/office/officeart/2005/8/layout/hProcess4"/>
    <dgm:cxn modelId="{61D0FDDE-96B7-4717-9C05-3F88B72BF1E3}" type="presOf" srcId="{25D29176-8128-4B1C-84B9-DDD91D601328}" destId="{C7C7838B-4F60-4770-B83D-76FD62148FB9}" srcOrd="0" destOrd="1" presId="urn:microsoft.com/office/officeart/2005/8/layout/hProcess4"/>
    <dgm:cxn modelId="{5C427838-7DF8-40A8-BF76-3936F351E205}" type="presOf" srcId="{FB085F17-0846-475C-B08E-D038197CC7E4}" destId="{817056A1-73D8-451B-8956-660D7BA36403}" srcOrd="1" destOrd="1" presId="urn:microsoft.com/office/officeart/2005/8/layout/hProcess4"/>
    <dgm:cxn modelId="{86D73080-6B0A-4A9B-9386-2DEF4AA6B748}" type="presOf" srcId="{CCDD1F14-8367-4C6B-A903-D023D7CA7218}" destId="{4B87BB63-7CC4-4FFD-88A5-3DDB5F9442C8}" srcOrd="0" destOrd="0" presId="urn:microsoft.com/office/officeart/2005/8/layout/hProcess4"/>
    <dgm:cxn modelId="{4D30B428-BFBE-4959-97E5-0A3EA4B13A78}" srcId="{F3F296C0-6B36-411F-AA68-DC6A07E9F03F}" destId="{5D0D9735-3925-46E4-A0D1-A86527BBA0A9}" srcOrd="0" destOrd="0" parTransId="{A6AA6EB0-07B2-4AAB-9C77-882982E6AA76}" sibTransId="{3D2D5341-4D97-4013-9964-86501F52ACC7}"/>
    <dgm:cxn modelId="{86FAE7FF-0517-4BA9-BF16-3F6CD626C03B}" type="presOf" srcId="{BF9887EE-FE04-4D40-A735-9CB1AE908366}" destId="{9E508CB9-3CA4-4BB1-9B37-CBD3730BAC83}" srcOrd="0" destOrd="0" presId="urn:microsoft.com/office/officeart/2005/8/layout/hProcess4"/>
    <dgm:cxn modelId="{AF496799-ED4D-4306-B25D-0F6169C5B9ED}" srcId="{E8DA0766-9684-4467-B67F-2149EE31D4ED}" destId="{83192893-FA92-4855-BFAE-988496F0BC1D}" srcOrd="0" destOrd="0" parTransId="{ACF7C2E8-1EC9-4E5F-A6DE-F4A9A90AAC54}" sibTransId="{A49AA992-690C-4ECC-A9DC-9151D3B2C7DA}"/>
    <dgm:cxn modelId="{A591CDF9-E745-44C3-AEB2-DF7AA633A23F}" type="presOf" srcId="{83192893-FA92-4855-BFAE-988496F0BC1D}" destId="{FBA765EC-0D5F-4AF0-8AD7-0AC064C3A85A}" srcOrd="0" destOrd="0" presId="urn:microsoft.com/office/officeart/2005/8/layout/hProcess4"/>
    <dgm:cxn modelId="{17FA2E66-D424-46A6-94F0-08E01B24719E}" srcId="{CCDD1F14-8367-4C6B-A903-D023D7CA7218}" destId="{FB085F17-0846-475C-B08E-D038197CC7E4}" srcOrd="1" destOrd="0" parTransId="{7DDC0036-A776-47B2-8A76-ACD793C90D91}" sibTransId="{C88C54AF-24AB-444A-A40D-E45BE0C9D525}"/>
    <dgm:cxn modelId="{5C7A7EDE-46D5-4179-A880-73588E12398A}" srcId="{E8DA0766-9684-4467-B67F-2149EE31D4ED}" destId="{CCDD1F14-8367-4C6B-A903-D023D7CA7218}" srcOrd="1" destOrd="0" parTransId="{F4AED20B-B8AA-47C9-8F5F-BD506CE67928}" sibTransId="{50A9A321-D2BD-42DC-BDAE-86DA0A4DD084}"/>
    <dgm:cxn modelId="{E0231572-E589-493D-B42E-7EDDF74EE1D3}" type="presOf" srcId="{A49AA992-690C-4ECC-A9DC-9151D3B2C7DA}" destId="{D2A6D788-4004-41C0-B915-759C8C88B5F1}" srcOrd="0" destOrd="0" presId="urn:microsoft.com/office/officeart/2005/8/layout/hProcess4"/>
    <dgm:cxn modelId="{FE28E4FA-475F-468C-A918-4CBF4DC0D539}" srcId="{E8DA0766-9684-4467-B67F-2149EE31D4ED}" destId="{F3F296C0-6B36-411F-AA68-DC6A07E9F03F}" srcOrd="2" destOrd="0" parTransId="{A1275EDE-3D7A-48C3-AF0D-10258C4F47E3}" sibTransId="{F6998AE9-0850-4C59-840B-708C08512198}"/>
    <dgm:cxn modelId="{FBC5FE71-2030-4FFA-AB7F-F0FAC70D5D81}" type="presOf" srcId="{F3F296C0-6B36-411F-AA68-DC6A07E9F03F}" destId="{8C40FD2A-AAC7-40A8-9EDF-395D48ED7A13}" srcOrd="0" destOrd="0" presId="urn:microsoft.com/office/officeart/2005/8/layout/hProcess4"/>
    <dgm:cxn modelId="{9E582ABB-FA70-4B45-8D4F-5018DC9FC123}" type="presOf" srcId="{E8DA0766-9684-4467-B67F-2149EE31D4ED}" destId="{BEA37A10-8B93-4623-AFF0-F5AEE1533D86}" srcOrd="0" destOrd="0" presId="urn:microsoft.com/office/officeart/2005/8/layout/hProcess4"/>
    <dgm:cxn modelId="{39FD82CF-AE7E-4DAC-A87A-65E622865E08}" srcId="{CCDD1F14-8367-4C6B-A903-D023D7CA7218}" destId="{BF9887EE-FE04-4D40-A735-9CB1AE908366}" srcOrd="0" destOrd="0" parTransId="{B6AAA084-9DE4-4DC1-ABAD-A86F1DA0B926}" sibTransId="{CF36A059-5336-4DD3-95DB-7569E8D80551}"/>
    <dgm:cxn modelId="{F6103862-F5FF-4416-9AFD-702EF3AF47ED}" srcId="{CCDD1F14-8367-4C6B-A903-D023D7CA7218}" destId="{60F48FF5-C999-4765-8A99-6B1FC157E487}" srcOrd="2" destOrd="0" parTransId="{44A72750-4C43-4F51-A243-F8425E99B914}" sibTransId="{0E9EAC0A-0F27-4981-8E5F-5903CD72A9EF}"/>
    <dgm:cxn modelId="{42EE124E-8ADC-4A58-9CBB-ECEAFB01C47F}" type="presOf" srcId="{FB085F17-0846-475C-B08E-D038197CC7E4}" destId="{9E508CB9-3CA4-4BB1-9B37-CBD3730BAC83}" srcOrd="0" destOrd="1" presId="urn:microsoft.com/office/officeart/2005/8/layout/hProcess4"/>
    <dgm:cxn modelId="{34DD696D-92C1-47A2-A2AE-CF35E72E1542}" type="presParOf" srcId="{BEA37A10-8B93-4623-AFF0-F5AEE1533D86}" destId="{82F6A8E0-5DE5-4740-B1D8-A10EDA4B6F9F}" srcOrd="0" destOrd="0" presId="urn:microsoft.com/office/officeart/2005/8/layout/hProcess4"/>
    <dgm:cxn modelId="{B9485E5D-E254-41BB-9AFF-6AF24BB3A360}" type="presParOf" srcId="{BEA37A10-8B93-4623-AFF0-F5AEE1533D86}" destId="{37D67CB5-574F-4197-8C9F-0612A34B2D2B}" srcOrd="1" destOrd="0" presId="urn:microsoft.com/office/officeart/2005/8/layout/hProcess4"/>
    <dgm:cxn modelId="{F0AA7D71-823B-403D-8A1A-E3813EC74D31}" type="presParOf" srcId="{BEA37A10-8B93-4623-AFF0-F5AEE1533D86}" destId="{E10B2F56-D6BF-47A5-AF67-06F23E35EB65}" srcOrd="2" destOrd="0" presId="urn:microsoft.com/office/officeart/2005/8/layout/hProcess4"/>
    <dgm:cxn modelId="{005E1EBE-01B9-44AA-9A80-62A935063B92}" type="presParOf" srcId="{E10B2F56-D6BF-47A5-AF67-06F23E35EB65}" destId="{A24E555E-6F8D-49F4-8F0D-706A5A23C47F}" srcOrd="0" destOrd="0" presId="urn:microsoft.com/office/officeart/2005/8/layout/hProcess4"/>
    <dgm:cxn modelId="{4049357C-C2F9-460A-93D0-81E41E5E7EAF}" type="presParOf" srcId="{A24E555E-6F8D-49F4-8F0D-706A5A23C47F}" destId="{10C9AA34-DFB2-40F5-8C00-AC2FC8B58096}" srcOrd="0" destOrd="0" presId="urn:microsoft.com/office/officeart/2005/8/layout/hProcess4"/>
    <dgm:cxn modelId="{7C60A001-8DE9-4671-A6A1-0E5D8468AB52}" type="presParOf" srcId="{A24E555E-6F8D-49F4-8F0D-706A5A23C47F}" destId="{C7C7838B-4F60-4770-B83D-76FD62148FB9}" srcOrd="1" destOrd="0" presId="urn:microsoft.com/office/officeart/2005/8/layout/hProcess4"/>
    <dgm:cxn modelId="{E19CA380-EEFF-407A-BA4F-D10225FE76A7}" type="presParOf" srcId="{A24E555E-6F8D-49F4-8F0D-706A5A23C47F}" destId="{C9A2A0EE-EEFE-4CCC-963C-D3AF5B411E5D}" srcOrd="2" destOrd="0" presId="urn:microsoft.com/office/officeart/2005/8/layout/hProcess4"/>
    <dgm:cxn modelId="{FE0618A7-5EA1-4FB0-8745-197FD6CE1E26}" type="presParOf" srcId="{A24E555E-6F8D-49F4-8F0D-706A5A23C47F}" destId="{FBA765EC-0D5F-4AF0-8AD7-0AC064C3A85A}" srcOrd="3" destOrd="0" presId="urn:microsoft.com/office/officeart/2005/8/layout/hProcess4"/>
    <dgm:cxn modelId="{324F9AC4-8310-42D9-AD1E-BB2717BD485E}" type="presParOf" srcId="{A24E555E-6F8D-49F4-8F0D-706A5A23C47F}" destId="{B886F976-82DF-4A75-8134-7F0F4077E448}" srcOrd="4" destOrd="0" presId="urn:microsoft.com/office/officeart/2005/8/layout/hProcess4"/>
    <dgm:cxn modelId="{BE10B5E1-B454-4CA2-9330-960D2B00A5CA}" type="presParOf" srcId="{E10B2F56-D6BF-47A5-AF67-06F23E35EB65}" destId="{D2A6D788-4004-41C0-B915-759C8C88B5F1}" srcOrd="1" destOrd="0" presId="urn:microsoft.com/office/officeart/2005/8/layout/hProcess4"/>
    <dgm:cxn modelId="{2EE1E975-9CB8-48B2-ADA3-A9B24B2DC135}" type="presParOf" srcId="{E10B2F56-D6BF-47A5-AF67-06F23E35EB65}" destId="{C45C2A8C-964A-481F-997F-3115957F653B}" srcOrd="2" destOrd="0" presId="urn:microsoft.com/office/officeart/2005/8/layout/hProcess4"/>
    <dgm:cxn modelId="{F052DA8E-614A-414B-8FB0-499BFABE1343}" type="presParOf" srcId="{C45C2A8C-964A-481F-997F-3115957F653B}" destId="{66A8AC78-D3FD-4190-A17F-3AC3636B92EA}" srcOrd="0" destOrd="0" presId="urn:microsoft.com/office/officeart/2005/8/layout/hProcess4"/>
    <dgm:cxn modelId="{D4402C8F-ED3D-4264-B17F-C34762958677}" type="presParOf" srcId="{C45C2A8C-964A-481F-997F-3115957F653B}" destId="{9E508CB9-3CA4-4BB1-9B37-CBD3730BAC83}" srcOrd="1" destOrd="0" presId="urn:microsoft.com/office/officeart/2005/8/layout/hProcess4"/>
    <dgm:cxn modelId="{8DBBF484-D963-4CF3-9127-A6AE040FEB5D}" type="presParOf" srcId="{C45C2A8C-964A-481F-997F-3115957F653B}" destId="{817056A1-73D8-451B-8956-660D7BA36403}" srcOrd="2" destOrd="0" presId="urn:microsoft.com/office/officeart/2005/8/layout/hProcess4"/>
    <dgm:cxn modelId="{6FA12AED-6987-414D-95BF-6718683B10B2}" type="presParOf" srcId="{C45C2A8C-964A-481F-997F-3115957F653B}" destId="{4B87BB63-7CC4-4FFD-88A5-3DDB5F9442C8}" srcOrd="3" destOrd="0" presId="urn:microsoft.com/office/officeart/2005/8/layout/hProcess4"/>
    <dgm:cxn modelId="{BECFD29E-FE0C-436A-896E-44F493376518}" type="presParOf" srcId="{C45C2A8C-964A-481F-997F-3115957F653B}" destId="{B9D264D1-7628-4DA8-AF61-0B8CB6B7524D}" srcOrd="4" destOrd="0" presId="urn:microsoft.com/office/officeart/2005/8/layout/hProcess4"/>
    <dgm:cxn modelId="{74F623B4-E7DA-4251-9F3B-0135D457C2EC}" type="presParOf" srcId="{E10B2F56-D6BF-47A5-AF67-06F23E35EB65}" destId="{53DB1372-6622-4F70-A255-29506C12C3ED}" srcOrd="3" destOrd="0" presId="urn:microsoft.com/office/officeart/2005/8/layout/hProcess4"/>
    <dgm:cxn modelId="{4621D343-22D1-43C3-9341-2075EE1ADB6A}" type="presParOf" srcId="{E10B2F56-D6BF-47A5-AF67-06F23E35EB65}" destId="{8C1D0ECD-A781-4A70-93D6-6F315261B551}" srcOrd="4" destOrd="0" presId="urn:microsoft.com/office/officeart/2005/8/layout/hProcess4"/>
    <dgm:cxn modelId="{BB67AA66-9AF4-4BF1-B69C-00C1CE6E4BAD}" type="presParOf" srcId="{8C1D0ECD-A781-4A70-93D6-6F315261B551}" destId="{8778C49D-CA81-44F4-8177-8EFB72253F1E}" srcOrd="0" destOrd="0" presId="urn:microsoft.com/office/officeart/2005/8/layout/hProcess4"/>
    <dgm:cxn modelId="{E561DFDD-EDFC-4030-83E7-4CB9B36959C7}" type="presParOf" srcId="{8C1D0ECD-A781-4A70-93D6-6F315261B551}" destId="{A375FE8D-C6A5-4FF4-901A-0709B5BF9284}" srcOrd="1" destOrd="0" presId="urn:microsoft.com/office/officeart/2005/8/layout/hProcess4"/>
    <dgm:cxn modelId="{C0CAB29D-60CB-41D8-BD87-F2DE3DE132FA}" type="presParOf" srcId="{8C1D0ECD-A781-4A70-93D6-6F315261B551}" destId="{034A0AA1-2ACE-4AAA-9894-A5974BFA3A8D}" srcOrd="2" destOrd="0" presId="urn:microsoft.com/office/officeart/2005/8/layout/hProcess4"/>
    <dgm:cxn modelId="{2AD09174-87D5-43FA-926C-AEBF77472436}" type="presParOf" srcId="{8C1D0ECD-A781-4A70-93D6-6F315261B551}" destId="{8C40FD2A-AAC7-40A8-9EDF-395D48ED7A13}" srcOrd="3" destOrd="0" presId="urn:microsoft.com/office/officeart/2005/8/layout/hProcess4"/>
    <dgm:cxn modelId="{B4B774B3-3324-4AB9-BB6C-3DBC30D364E1}" type="presParOf" srcId="{8C1D0ECD-A781-4A70-93D6-6F315261B551}" destId="{6EB8CAD8-F524-4121-AEB2-B54B4302BF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DA0766-9684-4467-B67F-2149EE31D4E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3192893-FA92-4855-BFAE-988496F0BC1D}">
      <dgm:prSet phldrT="[Texto]" custT="1"/>
      <dgm:spPr/>
      <dgm:t>
        <a:bodyPr/>
        <a:lstStyle/>
        <a:p>
          <a:r>
            <a:rPr lang="es-ES" sz="2000" dirty="0" smtClean="0"/>
            <a:t>Semana 12</a:t>
          </a:r>
          <a:endParaRPr lang="es-ES" sz="2000" dirty="0"/>
        </a:p>
      </dgm:t>
    </dgm:pt>
    <dgm:pt modelId="{ACF7C2E8-1EC9-4E5F-A6DE-F4A9A90AAC54}" type="parTrans" cxnId="{AF496799-ED4D-4306-B25D-0F6169C5B9ED}">
      <dgm:prSet/>
      <dgm:spPr/>
      <dgm:t>
        <a:bodyPr/>
        <a:lstStyle/>
        <a:p>
          <a:endParaRPr lang="es-ES"/>
        </a:p>
      </dgm:t>
    </dgm:pt>
    <dgm:pt modelId="{A49AA992-690C-4ECC-A9DC-9151D3B2C7DA}" type="sibTrans" cxnId="{AF496799-ED4D-4306-B25D-0F6169C5B9ED}">
      <dgm:prSet/>
      <dgm:spPr/>
      <dgm:t>
        <a:bodyPr/>
        <a:lstStyle/>
        <a:p>
          <a:endParaRPr lang="es-ES"/>
        </a:p>
      </dgm:t>
    </dgm:pt>
    <dgm:pt modelId="{26D9102F-6263-46BF-BC48-D499BA72A4F5}">
      <dgm:prSet phldrT="[Texto]"/>
      <dgm:spPr/>
      <dgm:t>
        <a:bodyPr anchor="ctr"/>
        <a:lstStyle/>
        <a:p>
          <a:r>
            <a:rPr lang="es-ES" dirty="0" smtClean="0"/>
            <a:t> </a:t>
          </a:r>
          <a:r>
            <a:rPr lang="es-ES" b="1" dirty="0" smtClean="0">
              <a:solidFill>
                <a:srgbClr val="C00000"/>
              </a:solidFill>
            </a:rPr>
            <a:t>TERCER PARCIAL (##%): </a:t>
          </a:r>
          <a:r>
            <a:rPr lang="es-ES" dirty="0" smtClean="0"/>
            <a:t>Entrega primer avance de aplicación de los conceptos de Administración y planeación en una empresa de la región</a:t>
          </a:r>
          <a:endParaRPr lang="es-ES" dirty="0"/>
        </a:p>
      </dgm:t>
    </dgm:pt>
    <dgm:pt modelId="{4B62F04B-F3F0-4145-99AC-84C22E2DFC7E}" type="parTrans" cxnId="{B75B6766-D576-445F-8E07-34C0005BD738}">
      <dgm:prSet/>
      <dgm:spPr/>
      <dgm:t>
        <a:bodyPr/>
        <a:lstStyle/>
        <a:p>
          <a:endParaRPr lang="es-ES"/>
        </a:p>
      </dgm:t>
    </dgm:pt>
    <dgm:pt modelId="{2C7866C2-BB98-4A24-8F4D-DF56F45474FF}" type="sibTrans" cxnId="{B75B6766-D576-445F-8E07-34C0005BD738}">
      <dgm:prSet/>
      <dgm:spPr/>
      <dgm:t>
        <a:bodyPr/>
        <a:lstStyle/>
        <a:p>
          <a:endParaRPr lang="es-ES"/>
        </a:p>
      </dgm:t>
    </dgm:pt>
    <dgm:pt modelId="{CCDD1F14-8367-4C6B-A903-D023D7CA7218}">
      <dgm:prSet phldrT="[Texto]"/>
      <dgm:spPr/>
      <dgm:t>
        <a:bodyPr/>
        <a:lstStyle/>
        <a:p>
          <a:r>
            <a:rPr lang="es-ES" dirty="0" smtClean="0"/>
            <a:t>Semana 13</a:t>
          </a:r>
          <a:endParaRPr lang="es-ES" dirty="0"/>
        </a:p>
      </dgm:t>
    </dgm:pt>
    <dgm:pt modelId="{F4AED20B-B8AA-47C9-8F5F-BD506CE67928}" type="parTrans" cxnId="{5C7A7EDE-46D5-4179-A880-73588E12398A}">
      <dgm:prSet/>
      <dgm:spPr/>
      <dgm:t>
        <a:bodyPr/>
        <a:lstStyle/>
        <a:p>
          <a:endParaRPr lang="es-ES"/>
        </a:p>
      </dgm:t>
    </dgm:pt>
    <dgm:pt modelId="{50A9A321-D2BD-42DC-BDAE-86DA0A4DD084}" type="sibTrans" cxnId="{5C7A7EDE-46D5-4179-A880-73588E12398A}">
      <dgm:prSet/>
      <dgm:spPr/>
      <dgm:t>
        <a:bodyPr/>
        <a:lstStyle/>
        <a:p>
          <a:endParaRPr lang="es-ES"/>
        </a:p>
      </dgm:t>
    </dgm:pt>
    <dgm:pt modelId="{BF9887EE-FE04-4D40-A735-9CB1AE908366}">
      <dgm:prSet phldrT="[Texto]"/>
      <dgm:spPr/>
      <dgm:t>
        <a:bodyPr anchor="ctr"/>
        <a:lstStyle/>
        <a:p>
          <a:r>
            <a:rPr lang="es-ES" dirty="0" smtClean="0"/>
            <a:t> Integración de personal</a:t>
          </a:r>
          <a:endParaRPr lang="es-ES" dirty="0"/>
        </a:p>
      </dgm:t>
    </dgm:pt>
    <dgm:pt modelId="{B6AAA084-9DE4-4DC1-ABAD-A86F1DA0B926}" type="parTrans" cxnId="{39FD82CF-AE7E-4DAC-A87A-65E622865E08}">
      <dgm:prSet/>
      <dgm:spPr/>
      <dgm:t>
        <a:bodyPr/>
        <a:lstStyle/>
        <a:p>
          <a:endParaRPr lang="es-ES"/>
        </a:p>
      </dgm:t>
    </dgm:pt>
    <dgm:pt modelId="{CF36A059-5336-4DD3-95DB-7569E8D80551}" type="sibTrans" cxnId="{39FD82CF-AE7E-4DAC-A87A-65E622865E08}">
      <dgm:prSet/>
      <dgm:spPr/>
      <dgm:t>
        <a:bodyPr/>
        <a:lstStyle/>
        <a:p>
          <a:endParaRPr lang="es-ES"/>
        </a:p>
      </dgm:t>
    </dgm:pt>
    <dgm:pt modelId="{F3F296C0-6B36-411F-AA68-DC6A07E9F03F}">
      <dgm:prSet phldrT="[Texto]"/>
      <dgm:spPr/>
      <dgm:t>
        <a:bodyPr/>
        <a:lstStyle/>
        <a:p>
          <a:r>
            <a:rPr lang="es-ES" dirty="0" smtClean="0"/>
            <a:t>Semana 14</a:t>
          </a:r>
          <a:endParaRPr lang="es-ES" dirty="0"/>
        </a:p>
      </dgm:t>
    </dgm:pt>
    <dgm:pt modelId="{A1275EDE-3D7A-48C3-AF0D-10258C4F47E3}" type="parTrans" cxnId="{FE28E4FA-475F-468C-A918-4CBF4DC0D539}">
      <dgm:prSet/>
      <dgm:spPr/>
      <dgm:t>
        <a:bodyPr/>
        <a:lstStyle/>
        <a:p>
          <a:endParaRPr lang="es-ES"/>
        </a:p>
      </dgm:t>
    </dgm:pt>
    <dgm:pt modelId="{F6998AE9-0850-4C59-840B-708C08512198}" type="sibTrans" cxnId="{FE28E4FA-475F-468C-A918-4CBF4DC0D539}">
      <dgm:prSet/>
      <dgm:spPr/>
      <dgm:t>
        <a:bodyPr/>
        <a:lstStyle/>
        <a:p>
          <a:endParaRPr lang="es-ES"/>
        </a:p>
      </dgm:t>
    </dgm:pt>
    <dgm:pt modelId="{5D0D9735-3925-46E4-A0D1-A86527BBA0A9}">
      <dgm:prSet phldrT="[Texto]"/>
      <dgm:spPr/>
      <dgm:t>
        <a:bodyPr anchor="ctr"/>
        <a:lstStyle/>
        <a:p>
          <a:r>
            <a:rPr lang="es-ES" dirty="0" smtClean="0"/>
            <a:t> Motivación y elementos básicos de compensación laboral</a:t>
          </a:r>
          <a:endParaRPr lang="es-ES" dirty="0"/>
        </a:p>
      </dgm:t>
    </dgm:pt>
    <dgm:pt modelId="{A6AA6EB0-07B2-4AAB-9C77-882982E6AA76}" type="parTrans" cxnId="{4D30B428-BFBE-4959-97E5-0A3EA4B13A78}">
      <dgm:prSet/>
      <dgm:spPr/>
      <dgm:t>
        <a:bodyPr/>
        <a:lstStyle/>
        <a:p>
          <a:endParaRPr lang="es-ES"/>
        </a:p>
      </dgm:t>
    </dgm:pt>
    <dgm:pt modelId="{3D2D5341-4D97-4013-9964-86501F52ACC7}" type="sibTrans" cxnId="{4D30B428-BFBE-4959-97E5-0A3EA4B13A78}">
      <dgm:prSet/>
      <dgm:spPr/>
      <dgm:t>
        <a:bodyPr/>
        <a:lstStyle/>
        <a:p>
          <a:endParaRPr lang="es-ES"/>
        </a:p>
      </dgm:t>
    </dgm:pt>
    <dgm:pt modelId="{724B2492-8325-4E5D-B052-6416964792E9}">
      <dgm:prSet phldrT="[Texto]"/>
      <dgm:spPr/>
      <dgm:t>
        <a:bodyPr anchor="ctr"/>
        <a:lstStyle/>
        <a:p>
          <a:r>
            <a:rPr lang="es-ES" dirty="0" smtClean="0"/>
            <a:t> Conferencista invitado</a:t>
          </a:r>
          <a:endParaRPr lang="es-ES" dirty="0"/>
        </a:p>
      </dgm:t>
    </dgm:pt>
    <dgm:pt modelId="{D900E888-12FD-4B61-8918-CD4797B5667C}" type="parTrans" cxnId="{EC0F0B09-57B3-4A20-BD92-59704CAAC2F9}">
      <dgm:prSet/>
      <dgm:spPr/>
    </dgm:pt>
    <dgm:pt modelId="{F7ED7EEE-EEF4-4031-B7BA-BD44ADA8FB9C}" type="sibTrans" cxnId="{EC0F0B09-57B3-4A20-BD92-59704CAAC2F9}">
      <dgm:prSet/>
      <dgm:spPr/>
    </dgm:pt>
    <dgm:pt modelId="{09B7B0E3-6F2F-486F-8D47-9E6D3980FB1A}">
      <dgm:prSet phldrT="[Texto]"/>
      <dgm:spPr/>
      <dgm:t>
        <a:bodyPr anchor="ctr"/>
        <a:lstStyle/>
        <a:p>
          <a:r>
            <a:rPr lang="es-ES" dirty="0" smtClean="0"/>
            <a:t>Actividad </a:t>
          </a:r>
          <a:r>
            <a:rPr lang="es-ES" dirty="0" err="1" smtClean="0"/>
            <a:t>outdoor</a:t>
          </a:r>
          <a:endParaRPr lang="es-ES" dirty="0"/>
        </a:p>
      </dgm:t>
    </dgm:pt>
    <dgm:pt modelId="{EF91FA48-A6AC-4CB5-991F-4520EF41139F}" type="parTrans" cxnId="{5EEEA38E-05FF-4DC1-A708-1DB4FE6617D0}">
      <dgm:prSet/>
      <dgm:spPr/>
    </dgm:pt>
    <dgm:pt modelId="{EDCF8B1A-FF50-4012-AB60-C942BDE31273}" type="sibTrans" cxnId="{5EEEA38E-05FF-4DC1-A708-1DB4FE6617D0}">
      <dgm:prSet/>
      <dgm:spPr/>
    </dgm:pt>
    <dgm:pt modelId="{BEA37A10-8B93-4623-AFF0-F5AEE1533D86}" type="pres">
      <dgm:prSet presAssocID="{E8DA0766-9684-4467-B67F-2149EE31D4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6A8E0-5DE5-4740-B1D8-A10EDA4B6F9F}" type="pres">
      <dgm:prSet presAssocID="{E8DA0766-9684-4467-B67F-2149EE31D4ED}" presName="tSp" presStyleCnt="0"/>
      <dgm:spPr/>
    </dgm:pt>
    <dgm:pt modelId="{37D67CB5-574F-4197-8C9F-0612A34B2D2B}" type="pres">
      <dgm:prSet presAssocID="{E8DA0766-9684-4467-B67F-2149EE31D4ED}" presName="bSp" presStyleCnt="0"/>
      <dgm:spPr/>
    </dgm:pt>
    <dgm:pt modelId="{E10B2F56-D6BF-47A5-AF67-06F23E35EB65}" type="pres">
      <dgm:prSet presAssocID="{E8DA0766-9684-4467-B67F-2149EE31D4ED}" presName="process" presStyleCnt="0"/>
      <dgm:spPr/>
    </dgm:pt>
    <dgm:pt modelId="{A24E555E-6F8D-49F4-8F0D-706A5A23C47F}" type="pres">
      <dgm:prSet presAssocID="{83192893-FA92-4855-BFAE-988496F0BC1D}" presName="composite1" presStyleCnt="0"/>
      <dgm:spPr/>
    </dgm:pt>
    <dgm:pt modelId="{10C9AA34-DFB2-40F5-8C00-AC2FC8B58096}" type="pres">
      <dgm:prSet presAssocID="{83192893-FA92-4855-BFAE-988496F0BC1D}" presName="dummyNode1" presStyleLbl="node1" presStyleIdx="0" presStyleCnt="3"/>
      <dgm:spPr/>
    </dgm:pt>
    <dgm:pt modelId="{C7C7838B-4F60-4770-B83D-76FD62148FB9}" type="pres">
      <dgm:prSet presAssocID="{83192893-FA92-4855-BFAE-988496F0BC1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2A0EE-EEFE-4CCC-963C-D3AF5B411E5D}" type="pres">
      <dgm:prSet presAssocID="{83192893-FA92-4855-BFAE-988496F0BC1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765EC-0D5F-4AF0-8AD7-0AC064C3A85A}" type="pres">
      <dgm:prSet presAssocID="{83192893-FA92-4855-BFAE-988496F0BC1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6F976-82DF-4A75-8134-7F0F4077E448}" type="pres">
      <dgm:prSet presAssocID="{83192893-FA92-4855-BFAE-988496F0BC1D}" presName="connSite1" presStyleCnt="0"/>
      <dgm:spPr/>
    </dgm:pt>
    <dgm:pt modelId="{D2A6D788-4004-41C0-B915-759C8C88B5F1}" type="pres">
      <dgm:prSet presAssocID="{A49AA992-690C-4ECC-A9DC-9151D3B2C7DA}" presName="Name9" presStyleLbl="sibTrans2D1" presStyleIdx="0" presStyleCnt="2"/>
      <dgm:spPr/>
      <dgm:t>
        <a:bodyPr/>
        <a:lstStyle/>
        <a:p>
          <a:endParaRPr lang="es-ES"/>
        </a:p>
      </dgm:t>
    </dgm:pt>
    <dgm:pt modelId="{C45C2A8C-964A-481F-997F-3115957F653B}" type="pres">
      <dgm:prSet presAssocID="{CCDD1F14-8367-4C6B-A903-D023D7CA7218}" presName="composite2" presStyleCnt="0"/>
      <dgm:spPr/>
    </dgm:pt>
    <dgm:pt modelId="{66A8AC78-D3FD-4190-A17F-3AC3636B92EA}" type="pres">
      <dgm:prSet presAssocID="{CCDD1F14-8367-4C6B-A903-D023D7CA7218}" presName="dummyNode2" presStyleLbl="node1" presStyleIdx="0" presStyleCnt="3"/>
      <dgm:spPr/>
    </dgm:pt>
    <dgm:pt modelId="{9E508CB9-3CA4-4BB1-9B37-CBD3730BAC83}" type="pres">
      <dgm:prSet presAssocID="{CCDD1F14-8367-4C6B-A903-D023D7CA721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056A1-73D8-451B-8956-660D7BA36403}" type="pres">
      <dgm:prSet presAssocID="{CCDD1F14-8367-4C6B-A903-D023D7CA721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7BB63-7CC4-4FFD-88A5-3DDB5F9442C8}" type="pres">
      <dgm:prSet presAssocID="{CCDD1F14-8367-4C6B-A903-D023D7CA721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264D1-7628-4DA8-AF61-0B8CB6B7524D}" type="pres">
      <dgm:prSet presAssocID="{CCDD1F14-8367-4C6B-A903-D023D7CA7218}" presName="connSite2" presStyleCnt="0"/>
      <dgm:spPr/>
    </dgm:pt>
    <dgm:pt modelId="{53DB1372-6622-4F70-A255-29506C12C3ED}" type="pres">
      <dgm:prSet presAssocID="{50A9A321-D2BD-42DC-BDAE-86DA0A4DD084}" presName="Name18" presStyleLbl="sibTrans2D1" presStyleIdx="1" presStyleCnt="2"/>
      <dgm:spPr/>
      <dgm:t>
        <a:bodyPr/>
        <a:lstStyle/>
        <a:p>
          <a:endParaRPr lang="es-ES"/>
        </a:p>
      </dgm:t>
    </dgm:pt>
    <dgm:pt modelId="{8C1D0ECD-A781-4A70-93D6-6F315261B551}" type="pres">
      <dgm:prSet presAssocID="{F3F296C0-6B36-411F-AA68-DC6A07E9F03F}" presName="composite1" presStyleCnt="0"/>
      <dgm:spPr/>
    </dgm:pt>
    <dgm:pt modelId="{8778C49D-CA81-44F4-8177-8EFB72253F1E}" type="pres">
      <dgm:prSet presAssocID="{F3F296C0-6B36-411F-AA68-DC6A07E9F03F}" presName="dummyNode1" presStyleLbl="node1" presStyleIdx="1" presStyleCnt="3"/>
      <dgm:spPr/>
    </dgm:pt>
    <dgm:pt modelId="{A375FE8D-C6A5-4FF4-901A-0709B5BF9284}" type="pres">
      <dgm:prSet presAssocID="{F3F296C0-6B36-411F-AA68-DC6A07E9F03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4A0AA1-2ACE-4AAA-9894-A5974BFA3A8D}" type="pres">
      <dgm:prSet presAssocID="{F3F296C0-6B36-411F-AA68-DC6A07E9F0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0FD2A-AAC7-40A8-9EDF-395D48ED7A13}" type="pres">
      <dgm:prSet presAssocID="{F3F296C0-6B36-411F-AA68-DC6A07E9F0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8CAD8-F524-4121-AEB2-B54B4302BF99}" type="pres">
      <dgm:prSet presAssocID="{F3F296C0-6B36-411F-AA68-DC6A07E9F03F}" presName="connSite1" presStyleCnt="0"/>
      <dgm:spPr/>
    </dgm:pt>
  </dgm:ptLst>
  <dgm:cxnLst>
    <dgm:cxn modelId="{70CBF3C5-AB40-4E1A-866A-665007AA113D}" type="presOf" srcId="{26D9102F-6263-46BF-BC48-D499BA72A4F5}" destId="{C7C7838B-4F60-4770-B83D-76FD62148FB9}" srcOrd="0" destOrd="0" presId="urn:microsoft.com/office/officeart/2005/8/layout/hProcess4"/>
    <dgm:cxn modelId="{DB6B6F66-BF07-4895-80BD-A57BACAD8D69}" type="presOf" srcId="{5D0D9735-3925-46E4-A0D1-A86527BBA0A9}" destId="{034A0AA1-2ACE-4AAA-9894-A5974BFA3A8D}" srcOrd="1" destOrd="0" presId="urn:microsoft.com/office/officeart/2005/8/layout/hProcess4"/>
    <dgm:cxn modelId="{39A02064-B7CE-40F7-B746-D3D707F149DF}" type="presOf" srcId="{BF9887EE-FE04-4D40-A735-9CB1AE908366}" destId="{817056A1-73D8-451B-8956-660D7BA36403}" srcOrd="1" destOrd="0" presId="urn:microsoft.com/office/officeart/2005/8/layout/hProcess4"/>
    <dgm:cxn modelId="{B75B6766-D576-445F-8E07-34C0005BD738}" srcId="{83192893-FA92-4855-BFAE-988496F0BC1D}" destId="{26D9102F-6263-46BF-BC48-D499BA72A4F5}" srcOrd="0" destOrd="0" parTransId="{4B62F04B-F3F0-4145-99AC-84C22E2DFC7E}" sibTransId="{2C7866C2-BB98-4A24-8F4D-DF56F45474FF}"/>
    <dgm:cxn modelId="{EC0F0B09-57B3-4A20-BD92-59704CAAC2F9}" srcId="{CCDD1F14-8367-4C6B-A903-D023D7CA7218}" destId="{724B2492-8325-4E5D-B052-6416964792E9}" srcOrd="1" destOrd="0" parTransId="{D900E888-12FD-4B61-8918-CD4797B5667C}" sibTransId="{F7ED7EEE-EEF4-4031-B7BA-BD44ADA8FB9C}"/>
    <dgm:cxn modelId="{4F5E772E-8650-404D-BB04-CA30121987FC}" type="presOf" srcId="{50A9A321-D2BD-42DC-BDAE-86DA0A4DD084}" destId="{53DB1372-6622-4F70-A255-29506C12C3ED}" srcOrd="0" destOrd="0" presId="urn:microsoft.com/office/officeart/2005/8/layout/hProcess4"/>
    <dgm:cxn modelId="{0A8741DA-6559-4D39-9E69-97FD13878696}" type="presOf" srcId="{724B2492-8325-4E5D-B052-6416964792E9}" destId="{817056A1-73D8-451B-8956-660D7BA36403}" srcOrd="1" destOrd="1" presId="urn:microsoft.com/office/officeart/2005/8/layout/hProcess4"/>
    <dgm:cxn modelId="{757F8D01-1613-45E1-931D-DF1CBDCF92C7}" type="presOf" srcId="{09B7B0E3-6F2F-486F-8D47-9E6D3980FB1A}" destId="{A375FE8D-C6A5-4FF4-901A-0709B5BF9284}" srcOrd="0" destOrd="1" presId="urn:microsoft.com/office/officeart/2005/8/layout/hProcess4"/>
    <dgm:cxn modelId="{0BBF8B96-B006-41FD-AFAE-D73F6805391F}" type="presOf" srcId="{5D0D9735-3925-46E4-A0D1-A86527BBA0A9}" destId="{A375FE8D-C6A5-4FF4-901A-0709B5BF9284}" srcOrd="0" destOrd="0" presId="urn:microsoft.com/office/officeart/2005/8/layout/hProcess4"/>
    <dgm:cxn modelId="{119214E3-83FC-4EF1-86A9-DF651411F5BA}" type="presOf" srcId="{26D9102F-6263-46BF-BC48-D499BA72A4F5}" destId="{C9A2A0EE-EEFE-4CCC-963C-D3AF5B411E5D}" srcOrd="1" destOrd="0" presId="urn:microsoft.com/office/officeart/2005/8/layout/hProcess4"/>
    <dgm:cxn modelId="{86D73080-6B0A-4A9B-9386-2DEF4AA6B748}" type="presOf" srcId="{CCDD1F14-8367-4C6B-A903-D023D7CA7218}" destId="{4B87BB63-7CC4-4FFD-88A5-3DDB5F9442C8}" srcOrd="0" destOrd="0" presId="urn:microsoft.com/office/officeart/2005/8/layout/hProcess4"/>
    <dgm:cxn modelId="{4D30B428-BFBE-4959-97E5-0A3EA4B13A78}" srcId="{F3F296C0-6B36-411F-AA68-DC6A07E9F03F}" destId="{5D0D9735-3925-46E4-A0D1-A86527BBA0A9}" srcOrd="0" destOrd="0" parTransId="{A6AA6EB0-07B2-4AAB-9C77-882982E6AA76}" sibTransId="{3D2D5341-4D97-4013-9964-86501F52ACC7}"/>
    <dgm:cxn modelId="{86FAE7FF-0517-4BA9-BF16-3F6CD626C03B}" type="presOf" srcId="{BF9887EE-FE04-4D40-A735-9CB1AE908366}" destId="{9E508CB9-3CA4-4BB1-9B37-CBD3730BAC83}" srcOrd="0" destOrd="0" presId="urn:microsoft.com/office/officeart/2005/8/layout/hProcess4"/>
    <dgm:cxn modelId="{5EEEA38E-05FF-4DC1-A708-1DB4FE6617D0}" srcId="{F3F296C0-6B36-411F-AA68-DC6A07E9F03F}" destId="{09B7B0E3-6F2F-486F-8D47-9E6D3980FB1A}" srcOrd="1" destOrd="0" parTransId="{EF91FA48-A6AC-4CB5-991F-4520EF41139F}" sibTransId="{EDCF8B1A-FF50-4012-AB60-C942BDE31273}"/>
    <dgm:cxn modelId="{AF496799-ED4D-4306-B25D-0F6169C5B9ED}" srcId="{E8DA0766-9684-4467-B67F-2149EE31D4ED}" destId="{83192893-FA92-4855-BFAE-988496F0BC1D}" srcOrd="0" destOrd="0" parTransId="{ACF7C2E8-1EC9-4E5F-A6DE-F4A9A90AAC54}" sibTransId="{A49AA992-690C-4ECC-A9DC-9151D3B2C7DA}"/>
    <dgm:cxn modelId="{A591CDF9-E745-44C3-AEB2-DF7AA633A23F}" type="presOf" srcId="{83192893-FA92-4855-BFAE-988496F0BC1D}" destId="{FBA765EC-0D5F-4AF0-8AD7-0AC064C3A85A}" srcOrd="0" destOrd="0" presId="urn:microsoft.com/office/officeart/2005/8/layout/hProcess4"/>
    <dgm:cxn modelId="{5C7A7EDE-46D5-4179-A880-73588E12398A}" srcId="{E8DA0766-9684-4467-B67F-2149EE31D4ED}" destId="{CCDD1F14-8367-4C6B-A903-D023D7CA7218}" srcOrd="1" destOrd="0" parTransId="{F4AED20B-B8AA-47C9-8F5F-BD506CE67928}" sibTransId="{50A9A321-D2BD-42DC-BDAE-86DA0A4DD084}"/>
    <dgm:cxn modelId="{E0231572-E589-493D-B42E-7EDDF74EE1D3}" type="presOf" srcId="{A49AA992-690C-4ECC-A9DC-9151D3B2C7DA}" destId="{D2A6D788-4004-41C0-B915-759C8C88B5F1}" srcOrd="0" destOrd="0" presId="urn:microsoft.com/office/officeart/2005/8/layout/hProcess4"/>
    <dgm:cxn modelId="{FE28E4FA-475F-468C-A918-4CBF4DC0D539}" srcId="{E8DA0766-9684-4467-B67F-2149EE31D4ED}" destId="{F3F296C0-6B36-411F-AA68-DC6A07E9F03F}" srcOrd="2" destOrd="0" parTransId="{A1275EDE-3D7A-48C3-AF0D-10258C4F47E3}" sibTransId="{F6998AE9-0850-4C59-840B-708C08512198}"/>
    <dgm:cxn modelId="{FBC5FE71-2030-4FFA-AB7F-F0FAC70D5D81}" type="presOf" srcId="{F3F296C0-6B36-411F-AA68-DC6A07E9F03F}" destId="{8C40FD2A-AAC7-40A8-9EDF-395D48ED7A13}" srcOrd="0" destOrd="0" presId="urn:microsoft.com/office/officeart/2005/8/layout/hProcess4"/>
    <dgm:cxn modelId="{0A16C7E4-79D5-4143-BD35-7BCCCDFCBC7B}" type="presOf" srcId="{09B7B0E3-6F2F-486F-8D47-9E6D3980FB1A}" destId="{034A0AA1-2ACE-4AAA-9894-A5974BFA3A8D}" srcOrd="1" destOrd="1" presId="urn:microsoft.com/office/officeart/2005/8/layout/hProcess4"/>
    <dgm:cxn modelId="{9E582ABB-FA70-4B45-8D4F-5018DC9FC123}" type="presOf" srcId="{E8DA0766-9684-4467-B67F-2149EE31D4ED}" destId="{BEA37A10-8B93-4623-AFF0-F5AEE1533D86}" srcOrd="0" destOrd="0" presId="urn:microsoft.com/office/officeart/2005/8/layout/hProcess4"/>
    <dgm:cxn modelId="{39FD82CF-AE7E-4DAC-A87A-65E622865E08}" srcId="{CCDD1F14-8367-4C6B-A903-D023D7CA7218}" destId="{BF9887EE-FE04-4D40-A735-9CB1AE908366}" srcOrd="0" destOrd="0" parTransId="{B6AAA084-9DE4-4DC1-ABAD-A86F1DA0B926}" sibTransId="{CF36A059-5336-4DD3-95DB-7569E8D80551}"/>
    <dgm:cxn modelId="{96D13143-512C-47FF-852B-F48DF1EE497B}" type="presOf" srcId="{724B2492-8325-4E5D-B052-6416964792E9}" destId="{9E508CB9-3CA4-4BB1-9B37-CBD3730BAC83}" srcOrd="0" destOrd="1" presId="urn:microsoft.com/office/officeart/2005/8/layout/hProcess4"/>
    <dgm:cxn modelId="{34DD696D-92C1-47A2-A2AE-CF35E72E1542}" type="presParOf" srcId="{BEA37A10-8B93-4623-AFF0-F5AEE1533D86}" destId="{82F6A8E0-5DE5-4740-B1D8-A10EDA4B6F9F}" srcOrd="0" destOrd="0" presId="urn:microsoft.com/office/officeart/2005/8/layout/hProcess4"/>
    <dgm:cxn modelId="{B9485E5D-E254-41BB-9AFF-6AF24BB3A360}" type="presParOf" srcId="{BEA37A10-8B93-4623-AFF0-F5AEE1533D86}" destId="{37D67CB5-574F-4197-8C9F-0612A34B2D2B}" srcOrd="1" destOrd="0" presId="urn:microsoft.com/office/officeart/2005/8/layout/hProcess4"/>
    <dgm:cxn modelId="{F0AA7D71-823B-403D-8A1A-E3813EC74D31}" type="presParOf" srcId="{BEA37A10-8B93-4623-AFF0-F5AEE1533D86}" destId="{E10B2F56-D6BF-47A5-AF67-06F23E35EB65}" srcOrd="2" destOrd="0" presId="urn:microsoft.com/office/officeart/2005/8/layout/hProcess4"/>
    <dgm:cxn modelId="{005E1EBE-01B9-44AA-9A80-62A935063B92}" type="presParOf" srcId="{E10B2F56-D6BF-47A5-AF67-06F23E35EB65}" destId="{A24E555E-6F8D-49F4-8F0D-706A5A23C47F}" srcOrd="0" destOrd="0" presId="urn:microsoft.com/office/officeart/2005/8/layout/hProcess4"/>
    <dgm:cxn modelId="{4049357C-C2F9-460A-93D0-81E41E5E7EAF}" type="presParOf" srcId="{A24E555E-6F8D-49F4-8F0D-706A5A23C47F}" destId="{10C9AA34-DFB2-40F5-8C00-AC2FC8B58096}" srcOrd="0" destOrd="0" presId="urn:microsoft.com/office/officeart/2005/8/layout/hProcess4"/>
    <dgm:cxn modelId="{7C60A001-8DE9-4671-A6A1-0E5D8468AB52}" type="presParOf" srcId="{A24E555E-6F8D-49F4-8F0D-706A5A23C47F}" destId="{C7C7838B-4F60-4770-B83D-76FD62148FB9}" srcOrd="1" destOrd="0" presId="urn:microsoft.com/office/officeart/2005/8/layout/hProcess4"/>
    <dgm:cxn modelId="{E19CA380-EEFF-407A-BA4F-D10225FE76A7}" type="presParOf" srcId="{A24E555E-6F8D-49F4-8F0D-706A5A23C47F}" destId="{C9A2A0EE-EEFE-4CCC-963C-D3AF5B411E5D}" srcOrd="2" destOrd="0" presId="urn:microsoft.com/office/officeart/2005/8/layout/hProcess4"/>
    <dgm:cxn modelId="{FE0618A7-5EA1-4FB0-8745-197FD6CE1E26}" type="presParOf" srcId="{A24E555E-6F8D-49F4-8F0D-706A5A23C47F}" destId="{FBA765EC-0D5F-4AF0-8AD7-0AC064C3A85A}" srcOrd="3" destOrd="0" presId="urn:microsoft.com/office/officeart/2005/8/layout/hProcess4"/>
    <dgm:cxn modelId="{324F9AC4-8310-42D9-AD1E-BB2717BD485E}" type="presParOf" srcId="{A24E555E-6F8D-49F4-8F0D-706A5A23C47F}" destId="{B886F976-82DF-4A75-8134-7F0F4077E448}" srcOrd="4" destOrd="0" presId="urn:microsoft.com/office/officeart/2005/8/layout/hProcess4"/>
    <dgm:cxn modelId="{BE10B5E1-B454-4CA2-9330-960D2B00A5CA}" type="presParOf" srcId="{E10B2F56-D6BF-47A5-AF67-06F23E35EB65}" destId="{D2A6D788-4004-41C0-B915-759C8C88B5F1}" srcOrd="1" destOrd="0" presId="urn:microsoft.com/office/officeart/2005/8/layout/hProcess4"/>
    <dgm:cxn modelId="{2EE1E975-9CB8-48B2-ADA3-A9B24B2DC135}" type="presParOf" srcId="{E10B2F56-D6BF-47A5-AF67-06F23E35EB65}" destId="{C45C2A8C-964A-481F-997F-3115957F653B}" srcOrd="2" destOrd="0" presId="urn:microsoft.com/office/officeart/2005/8/layout/hProcess4"/>
    <dgm:cxn modelId="{F052DA8E-614A-414B-8FB0-499BFABE1343}" type="presParOf" srcId="{C45C2A8C-964A-481F-997F-3115957F653B}" destId="{66A8AC78-D3FD-4190-A17F-3AC3636B92EA}" srcOrd="0" destOrd="0" presId="urn:microsoft.com/office/officeart/2005/8/layout/hProcess4"/>
    <dgm:cxn modelId="{D4402C8F-ED3D-4264-B17F-C34762958677}" type="presParOf" srcId="{C45C2A8C-964A-481F-997F-3115957F653B}" destId="{9E508CB9-3CA4-4BB1-9B37-CBD3730BAC83}" srcOrd="1" destOrd="0" presId="urn:microsoft.com/office/officeart/2005/8/layout/hProcess4"/>
    <dgm:cxn modelId="{8DBBF484-D963-4CF3-9127-A6AE040FEB5D}" type="presParOf" srcId="{C45C2A8C-964A-481F-997F-3115957F653B}" destId="{817056A1-73D8-451B-8956-660D7BA36403}" srcOrd="2" destOrd="0" presId="urn:microsoft.com/office/officeart/2005/8/layout/hProcess4"/>
    <dgm:cxn modelId="{6FA12AED-6987-414D-95BF-6718683B10B2}" type="presParOf" srcId="{C45C2A8C-964A-481F-997F-3115957F653B}" destId="{4B87BB63-7CC4-4FFD-88A5-3DDB5F9442C8}" srcOrd="3" destOrd="0" presId="urn:microsoft.com/office/officeart/2005/8/layout/hProcess4"/>
    <dgm:cxn modelId="{BECFD29E-FE0C-436A-896E-44F493376518}" type="presParOf" srcId="{C45C2A8C-964A-481F-997F-3115957F653B}" destId="{B9D264D1-7628-4DA8-AF61-0B8CB6B7524D}" srcOrd="4" destOrd="0" presId="urn:microsoft.com/office/officeart/2005/8/layout/hProcess4"/>
    <dgm:cxn modelId="{74F623B4-E7DA-4251-9F3B-0135D457C2EC}" type="presParOf" srcId="{E10B2F56-D6BF-47A5-AF67-06F23E35EB65}" destId="{53DB1372-6622-4F70-A255-29506C12C3ED}" srcOrd="3" destOrd="0" presId="urn:microsoft.com/office/officeart/2005/8/layout/hProcess4"/>
    <dgm:cxn modelId="{4621D343-22D1-43C3-9341-2075EE1ADB6A}" type="presParOf" srcId="{E10B2F56-D6BF-47A5-AF67-06F23E35EB65}" destId="{8C1D0ECD-A781-4A70-93D6-6F315261B551}" srcOrd="4" destOrd="0" presId="urn:microsoft.com/office/officeart/2005/8/layout/hProcess4"/>
    <dgm:cxn modelId="{BB67AA66-9AF4-4BF1-B69C-00C1CE6E4BAD}" type="presParOf" srcId="{8C1D0ECD-A781-4A70-93D6-6F315261B551}" destId="{8778C49D-CA81-44F4-8177-8EFB72253F1E}" srcOrd="0" destOrd="0" presId="urn:microsoft.com/office/officeart/2005/8/layout/hProcess4"/>
    <dgm:cxn modelId="{E561DFDD-EDFC-4030-83E7-4CB9B36959C7}" type="presParOf" srcId="{8C1D0ECD-A781-4A70-93D6-6F315261B551}" destId="{A375FE8D-C6A5-4FF4-901A-0709B5BF9284}" srcOrd="1" destOrd="0" presId="urn:microsoft.com/office/officeart/2005/8/layout/hProcess4"/>
    <dgm:cxn modelId="{C0CAB29D-60CB-41D8-BD87-F2DE3DE132FA}" type="presParOf" srcId="{8C1D0ECD-A781-4A70-93D6-6F315261B551}" destId="{034A0AA1-2ACE-4AAA-9894-A5974BFA3A8D}" srcOrd="2" destOrd="0" presId="urn:microsoft.com/office/officeart/2005/8/layout/hProcess4"/>
    <dgm:cxn modelId="{2AD09174-87D5-43FA-926C-AEBF77472436}" type="presParOf" srcId="{8C1D0ECD-A781-4A70-93D6-6F315261B551}" destId="{8C40FD2A-AAC7-40A8-9EDF-395D48ED7A13}" srcOrd="3" destOrd="0" presId="urn:microsoft.com/office/officeart/2005/8/layout/hProcess4"/>
    <dgm:cxn modelId="{B4B774B3-3324-4AB9-BB6C-3DBC30D364E1}" type="presParOf" srcId="{8C1D0ECD-A781-4A70-93D6-6F315261B551}" destId="{6EB8CAD8-F524-4121-AEB2-B54B4302BF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DA0766-9684-4467-B67F-2149EE31D4ED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3192893-FA92-4855-BFAE-988496F0BC1D}">
      <dgm:prSet phldrT="[Texto]" custT="1"/>
      <dgm:spPr/>
      <dgm:t>
        <a:bodyPr/>
        <a:lstStyle/>
        <a:p>
          <a:r>
            <a:rPr lang="es-ES" sz="2000" dirty="0" smtClean="0"/>
            <a:t>Semana 15</a:t>
          </a:r>
          <a:endParaRPr lang="es-ES" sz="2000" dirty="0"/>
        </a:p>
      </dgm:t>
    </dgm:pt>
    <dgm:pt modelId="{ACF7C2E8-1EC9-4E5F-A6DE-F4A9A90AAC54}" type="parTrans" cxnId="{AF496799-ED4D-4306-B25D-0F6169C5B9ED}">
      <dgm:prSet/>
      <dgm:spPr/>
      <dgm:t>
        <a:bodyPr/>
        <a:lstStyle/>
        <a:p>
          <a:endParaRPr lang="es-ES"/>
        </a:p>
      </dgm:t>
    </dgm:pt>
    <dgm:pt modelId="{A49AA992-690C-4ECC-A9DC-9151D3B2C7DA}" type="sibTrans" cxnId="{AF496799-ED4D-4306-B25D-0F6169C5B9ED}">
      <dgm:prSet/>
      <dgm:spPr/>
      <dgm:t>
        <a:bodyPr/>
        <a:lstStyle/>
        <a:p>
          <a:endParaRPr lang="es-ES"/>
        </a:p>
      </dgm:t>
    </dgm:pt>
    <dgm:pt modelId="{26D9102F-6263-46BF-BC48-D499BA72A4F5}">
      <dgm:prSet phldrT="[Texto]"/>
      <dgm:spPr/>
      <dgm:t>
        <a:bodyPr anchor="ctr"/>
        <a:lstStyle/>
        <a:p>
          <a:r>
            <a:rPr lang="es-ES" dirty="0" smtClean="0"/>
            <a:t> </a:t>
          </a:r>
          <a:r>
            <a:rPr lang="es-ES" b="1" dirty="0" smtClean="0">
              <a:solidFill>
                <a:srgbClr val="C00000"/>
              </a:solidFill>
            </a:rPr>
            <a:t>CUARTO PARCIAL (##%): </a:t>
          </a:r>
          <a:r>
            <a:rPr lang="es-ES" dirty="0" smtClean="0"/>
            <a:t>Entrega segundo avance aplicación de los conceptos de Administración y planeación en una empresa de la región</a:t>
          </a:r>
          <a:endParaRPr lang="es-ES" dirty="0"/>
        </a:p>
      </dgm:t>
    </dgm:pt>
    <dgm:pt modelId="{4B62F04B-F3F0-4145-99AC-84C22E2DFC7E}" type="parTrans" cxnId="{B75B6766-D576-445F-8E07-34C0005BD738}">
      <dgm:prSet/>
      <dgm:spPr/>
      <dgm:t>
        <a:bodyPr/>
        <a:lstStyle/>
        <a:p>
          <a:endParaRPr lang="es-ES"/>
        </a:p>
      </dgm:t>
    </dgm:pt>
    <dgm:pt modelId="{2C7866C2-BB98-4A24-8F4D-DF56F45474FF}" type="sibTrans" cxnId="{B75B6766-D576-445F-8E07-34C0005BD738}">
      <dgm:prSet/>
      <dgm:spPr/>
      <dgm:t>
        <a:bodyPr/>
        <a:lstStyle/>
        <a:p>
          <a:endParaRPr lang="es-ES"/>
        </a:p>
      </dgm:t>
    </dgm:pt>
    <dgm:pt modelId="{CCDD1F14-8367-4C6B-A903-D023D7CA7218}">
      <dgm:prSet phldrT="[Texto]"/>
      <dgm:spPr/>
      <dgm:t>
        <a:bodyPr/>
        <a:lstStyle/>
        <a:p>
          <a:r>
            <a:rPr lang="es-ES" dirty="0" smtClean="0"/>
            <a:t>Semana 16</a:t>
          </a:r>
          <a:endParaRPr lang="es-ES" dirty="0"/>
        </a:p>
      </dgm:t>
    </dgm:pt>
    <dgm:pt modelId="{F4AED20B-B8AA-47C9-8F5F-BD506CE67928}" type="parTrans" cxnId="{5C7A7EDE-46D5-4179-A880-73588E12398A}">
      <dgm:prSet/>
      <dgm:spPr/>
      <dgm:t>
        <a:bodyPr/>
        <a:lstStyle/>
        <a:p>
          <a:endParaRPr lang="es-ES"/>
        </a:p>
      </dgm:t>
    </dgm:pt>
    <dgm:pt modelId="{50A9A321-D2BD-42DC-BDAE-86DA0A4DD084}" type="sibTrans" cxnId="{5C7A7EDE-46D5-4179-A880-73588E12398A}">
      <dgm:prSet/>
      <dgm:spPr/>
      <dgm:t>
        <a:bodyPr/>
        <a:lstStyle/>
        <a:p>
          <a:endParaRPr lang="es-ES"/>
        </a:p>
      </dgm:t>
    </dgm:pt>
    <dgm:pt modelId="{BF9887EE-FE04-4D40-A735-9CB1AE908366}">
      <dgm:prSet phldrT="[Texto]"/>
      <dgm:spPr/>
      <dgm:t>
        <a:bodyPr anchor="ctr"/>
        <a:lstStyle/>
        <a:p>
          <a:r>
            <a:rPr lang="es-ES" dirty="0" smtClean="0"/>
            <a:t> Definición e importancia del control.</a:t>
          </a:r>
          <a:endParaRPr lang="es-ES" dirty="0"/>
        </a:p>
      </dgm:t>
    </dgm:pt>
    <dgm:pt modelId="{B6AAA084-9DE4-4DC1-ABAD-A86F1DA0B926}" type="parTrans" cxnId="{39FD82CF-AE7E-4DAC-A87A-65E622865E08}">
      <dgm:prSet/>
      <dgm:spPr/>
      <dgm:t>
        <a:bodyPr/>
        <a:lstStyle/>
        <a:p>
          <a:endParaRPr lang="es-ES"/>
        </a:p>
      </dgm:t>
    </dgm:pt>
    <dgm:pt modelId="{CF36A059-5336-4DD3-95DB-7569E8D80551}" type="sibTrans" cxnId="{39FD82CF-AE7E-4DAC-A87A-65E622865E08}">
      <dgm:prSet/>
      <dgm:spPr/>
      <dgm:t>
        <a:bodyPr/>
        <a:lstStyle/>
        <a:p>
          <a:endParaRPr lang="es-ES"/>
        </a:p>
      </dgm:t>
    </dgm:pt>
    <dgm:pt modelId="{F3F296C0-6B36-411F-AA68-DC6A07E9F03F}">
      <dgm:prSet phldrT="[Texto]"/>
      <dgm:spPr/>
      <dgm:t>
        <a:bodyPr/>
        <a:lstStyle/>
        <a:p>
          <a:r>
            <a:rPr lang="es-ES" dirty="0" smtClean="0"/>
            <a:t>Semana 17</a:t>
          </a:r>
          <a:endParaRPr lang="es-ES" dirty="0"/>
        </a:p>
      </dgm:t>
    </dgm:pt>
    <dgm:pt modelId="{A1275EDE-3D7A-48C3-AF0D-10258C4F47E3}" type="parTrans" cxnId="{FE28E4FA-475F-468C-A918-4CBF4DC0D539}">
      <dgm:prSet/>
      <dgm:spPr/>
      <dgm:t>
        <a:bodyPr/>
        <a:lstStyle/>
        <a:p>
          <a:endParaRPr lang="es-ES"/>
        </a:p>
      </dgm:t>
    </dgm:pt>
    <dgm:pt modelId="{F6998AE9-0850-4C59-840B-708C08512198}" type="sibTrans" cxnId="{FE28E4FA-475F-468C-A918-4CBF4DC0D539}">
      <dgm:prSet/>
      <dgm:spPr/>
      <dgm:t>
        <a:bodyPr/>
        <a:lstStyle/>
        <a:p>
          <a:endParaRPr lang="es-ES"/>
        </a:p>
      </dgm:t>
    </dgm:pt>
    <dgm:pt modelId="{5D0D9735-3925-46E4-A0D1-A86527BBA0A9}">
      <dgm:prSet phldrT="[Texto]"/>
      <dgm:spPr/>
      <dgm:t>
        <a:bodyPr anchor="ctr"/>
        <a:lstStyle/>
        <a:p>
          <a:r>
            <a:rPr lang="es-ES" b="1" dirty="0" smtClean="0">
              <a:solidFill>
                <a:srgbClr val="C00000"/>
              </a:solidFill>
            </a:rPr>
            <a:t> EVALUACIÓN FINAL (##%): </a:t>
          </a:r>
          <a:r>
            <a:rPr lang="es-ES" dirty="0" smtClean="0"/>
            <a:t> </a:t>
          </a:r>
          <a:endParaRPr lang="es-ES" dirty="0"/>
        </a:p>
      </dgm:t>
    </dgm:pt>
    <dgm:pt modelId="{A6AA6EB0-07B2-4AAB-9C77-882982E6AA76}" type="parTrans" cxnId="{4D30B428-BFBE-4959-97E5-0A3EA4B13A78}">
      <dgm:prSet/>
      <dgm:spPr/>
      <dgm:t>
        <a:bodyPr/>
        <a:lstStyle/>
        <a:p>
          <a:endParaRPr lang="es-ES"/>
        </a:p>
      </dgm:t>
    </dgm:pt>
    <dgm:pt modelId="{3D2D5341-4D97-4013-9964-86501F52ACC7}" type="sibTrans" cxnId="{4D30B428-BFBE-4959-97E5-0A3EA4B13A78}">
      <dgm:prSet/>
      <dgm:spPr/>
      <dgm:t>
        <a:bodyPr/>
        <a:lstStyle/>
        <a:p>
          <a:endParaRPr lang="es-ES"/>
        </a:p>
      </dgm:t>
    </dgm:pt>
    <dgm:pt modelId="{524C8A33-C907-4798-B2AB-6738D5EFF6B1}">
      <dgm:prSet phldrT="[Texto]"/>
      <dgm:spPr/>
      <dgm:t>
        <a:bodyPr anchor="ctr"/>
        <a:lstStyle/>
        <a:p>
          <a:r>
            <a:rPr lang="es-ES" dirty="0" smtClean="0"/>
            <a:t> Conceptos contables: costos y gastos.</a:t>
          </a:r>
          <a:endParaRPr lang="es-ES" dirty="0"/>
        </a:p>
      </dgm:t>
    </dgm:pt>
    <dgm:pt modelId="{8BF3F3AE-8AB1-4732-8B47-5C84E630335B}" type="parTrans" cxnId="{8D1EA192-00E8-457C-83C7-26124017217F}">
      <dgm:prSet/>
      <dgm:spPr/>
      <dgm:t>
        <a:bodyPr/>
        <a:lstStyle/>
        <a:p>
          <a:endParaRPr lang="es-ES"/>
        </a:p>
      </dgm:t>
    </dgm:pt>
    <dgm:pt modelId="{A8241EA7-731B-4217-9378-92A0475B1F09}" type="sibTrans" cxnId="{8D1EA192-00E8-457C-83C7-26124017217F}">
      <dgm:prSet/>
      <dgm:spPr/>
      <dgm:t>
        <a:bodyPr/>
        <a:lstStyle/>
        <a:p>
          <a:endParaRPr lang="es-ES"/>
        </a:p>
      </dgm:t>
    </dgm:pt>
    <dgm:pt modelId="{C7EE1A3F-DB5F-4C0F-A3EB-3557BEDC86D9}">
      <dgm:prSet phldrT="[Texto]"/>
      <dgm:spPr/>
      <dgm:t>
        <a:bodyPr anchor="ctr"/>
        <a:lstStyle/>
        <a:p>
          <a:r>
            <a:rPr lang="es-ES" dirty="0" smtClean="0"/>
            <a:t> Entrega final empresa</a:t>
          </a:r>
          <a:endParaRPr lang="es-ES" dirty="0"/>
        </a:p>
      </dgm:t>
    </dgm:pt>
    <dgm:pt modelId="{4FF5D7BE-80BC-420E-9E4B-BD24A09640A3}" type="parTrans" cxnId="{ACDC6C37-2690-46B3-B285-4BB8481B5C2F}">
      <dgm:prSet/>
      <dgm:spPr/>
      <dgm:t>
        <a:bodyPr/>
        <a:lstStyle/>
        <a:p>
          <a:endParaRPr lang="es-ES"/>
        </a:p>
      </dgm:t>
    </dgm:pt>
    <dgm:pt modelId="{90C83AF7-6626-40D2-A7D9-735E20302EB8}" type="sibTrans" cxnId="{ACDC6C37-2690-46B3-B285-4BB8481B5C2F}">
      <dgm:prSet/>
      <dgm:spPr/>
      <dgm:t>
        <a:bodyPr/>
        <a:lstStyle/>
        <a:p>
          <a:endParaRPr lang="es-ES"/>
        </a:p>
      </dgm:t>
    </dgm:pt>
    <dgm:pt modelId="{02568E8F-5C2A-48C7-ACB6-625562DACF36}">
      <dgm:prSet phldrT="[Texto]"/>
      <dgm:spPr/>
      <dgm:t>
        <a:bodyPr anchor="ctr"/>
        <a:lstStyle/>
        <a:p>
          <a:r>
            <a:rPr lang="es-ES" dirty="0" smtClean="0"/>
            <a:t>Evaluación final escrita</a:t>
          </a:r>
          <a:endParaRPr lang="es-ES" dirty="0"/>
        </a:p>
      </dgm:t>
    </dgm:pt>
    <dgm:pt modelId="{1D3FD951-A24D-4C11-8331-8A25A3EDBFD2}" type="parTrans" cxnId="{B412AA11-9629-4A2D-8775-198148214E31}">
      <dgm:prSet/>
      <dgm:spPr/>
      <dgm:t>
        <a:bodyPr/>
        <a:lstStyle/>
        <a:p>
          <a:endParaRPr lang="es-ES"/>
        </a:p>
      </dgm:t>
    </dgm:pt>
    <dgm:pt modelId="{A5680D77-B2EC-4F01-B67D-E3C3001C73C1}" type="sibTrans" cxnId="{B412AA11-9629-4A2D-8775-198148214E31}">
      <dgm:prSet/>
      <dgm:spPr/>
      <dgm:t>
        <a:bodyPr/>
        <a:lstStyle/>
        <a:p>
          <a:endParaRPr lang="es-ES"/>
        </a:p>
      </dgm:t>
    </dgm:pt>
    <dgm:pt modelId="{BEA37A10-8B93-4623-AFF0-F5AEE1533D86}" type="pres">
      <dgm:prSet presAssocID="{E8DA0766-9684-4467-B67F-2149EE31D4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F6A8E0-5DE5-4740-B1D8-A10EDA4B6F9F}" type="pres">
      <dgm:prSet presAssocID="{E8DA0766-9684-4467-B67F-2149EE31D4ED}" presName="tSp" presStyleCnt="0"/>
      <dgm:spPr/>
    </dgm:pt>
    <dgm:pt modelId="{37D67CB5-574F-4197-8C9F-0612A34B2D2B}" type="pres">
      <dgm:prSet presAssocID="{E8DA0766-9684-4467-B67F-2149EE31D4ED}" presName="bSp" presStyleCnt="0"/>
      <dgm:spPr/>
    </dgm:pt>
    <dgm:pt modelId="{E10B2F56-D6BF-47A5-AF67-06F23E35EB65}" type="pres">
      <dgm:prSet presAssocID="{E8DA0766-9684-4467-B67F-2149EE31D4ED}" presName="process" presStyleCnt="0"/>
      <dgm:spPr/>
    </dgm:pt>
    <dgm:pt modelId="{A24E555E-6F8D-49F4-8F0D-706A5A23C47F}" type="pres">
      <dgm:prSet presAssocID="{83192893-FA92-4855-BFAE-988496F0BC1D}" presName="composite1" presStyleCnt="0"/>
      <dgm:spPr/>
    </dgm:pt>
    <dgm:pt modelId="{10C9AA34-DFB2-40F5-8C00-AC2FC8B58096}" type="pres">
      <dgm:prSet presAssocID="{83192893-FA92-4855-BFAE-988496F0BC1D}" presName="dummyNode1" presStyleLbl="node1" presStyleIdx="0" presStyleCnt="3"/>
      <dgm:spPr/>
    </dgm:pt>
    <dgm:pt modelId="{C7C7838B-4F60-4770-B83D-76FD62148FB9}" type="pres">
      <dgm:prSet presAssocID="{83192893-FA92-4855-BFAE-988496F0BC1D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A2A0EE-EEFE-4CCC-963C-D3AF5B411E5D}" type="pres">
      <dgm:prSet presAssocID="{83192893-FA92-4855-BFAE-988496F0BC1D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A765EC-0D5F-4AF0-8AD7-0AC064C3A85A}" type="pres">
      <dgm:prSet presAssocID="{83192893-FA92-4855-BFAE-988496F0BC1D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86F976-82DF-4A75-8134-7F0F4077E448}" type="pres">
      <dgm:prSet presAssocID="{83192893-FA92-4855-BFAE-988496F0BC1D}" presName="connSite1" presStyleCnt="0"/>
      <dgm:spPr/>
    </dgm:pt>
    <dgm:pt modelId="{D2A6D788-4004-41C0-B915-759C8C88B5F1}" type="pres">
      <dgm:prSet presAssocID="{A49AA992-690C-4ECC-A9DC-9151D3B2C7DA}" presName="Name9" presStyleLbl="sibTrans2D1" presStyleIdx="0" presStyleCnt="2"/>
      <dgm:spPr/>
      <dgm:t>
        <a:bodyPr/>
        <a:lstStyle/>
        <a:p>
          <a:endParaRPr lang="es-ES"/>
        </a:p>
      </dgm:t>
    </dgm:pt>
    <dgm:pt modelId="{C45C2A8C-964A-481F-997F-3115957F653B}" type="pres">
      <dgm:prSet presAssocID="{CCDD1F14-8367-4C6B-A903-D023D7CA7218}" presName="composite2" presStyleCnt="0"/>
      <dgm:spPr/>
    </dgm:pt>
    <dgm:pt modelId="{66A8AC78-D3FD-4190-A17F-3AC3636B92EA}" type="pres">
      <dgm:prSet presAssocID="{CCDD1F14-8367-4C6B-A903-D023D7CA7218}" presName="dummyNode2" presStyleLbl="node1" presStyleIdx="0" presStyleCnt="3"/>
      <dgm:spPr/>
    </dgm:pt>
    <dgm:pt modelId="{9E508CB9-3CA4-4BB1-9B37-CBD3730BAC83}" type="pres">
      <dgm:prSet presAssocID="{CCDD1F14-8367-4C6B-A903-D023D7CA7218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056A1-73D8-451B-8956-660D7BA36403}" type="pres">
      <dgm:prSet presAssocID="{CCDD1F14-8367-4C6B-A903-D023D7CA7218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87BB63-7CC4-4FFD-88A5-3DDB5F9442C8}" type="pres">
      <dgm:prSet presAssocID="{CCDD1F14-8367-4C6B-A903-D023D7CA7218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D264D1-7628-4DA8-AF61-0B8CB6B7524D}" type="pres">
      <dgm:prSet presAssocID="{CCDD1F14-8367-4C6B-A903-D023D7CA7218}" presName="connSite2" presStyleCnt="0"/>
      <dgm:spPr/>
    </dgm:pt>
    <dgm:pt modelId="{53DB1372-6622-4F70-A255-29506C12C3ED}" type="pres">
      <dgm:prSet presAssocID="{50A9A321-D2BD-42DC-BDAE-86DA0A4DD084}" presName="Name18" presStyleLbl="sibTrans2D1" presStyleIdx="1" presStyleCnt="2"/>
      <dgm:spPr/>
      <dgm:t>
        <a:bodyPr/>
        <a:lstStyle/>
        <a:p>
          <a:endParaRPr lang="es-ES"/>
        </a:p>
      </dgm:t>
    </dgm:pt>
    <dgm:pt modelId="{8C1D0ECD-A781-4A70-93D6-6F315261B551}" type="pres">
      <dgm:prSet presAssocID="{F3F296C0-6B36-411F-AA68-DC6A07E9F03F}" presName="composite1" presStyleCnt="0"/>
      <dgm:spPr/>
    </dgm:pt>
    <dgm:pt modelId="{8778C49D-CA81-44F4-8177-8EFB72253F1E}" type="pres">
      <dgm:prSet presAssocID="{F3F296C0-6B36-411F-AA68-DC6A07E9F03F}" presName="dummyNode1" presStyleLbl="node1" presStyleIdx="1" presStyleCnt="3"/>
      <dgm:spPr/>
    </dgm:pt>
    <dgm:pt modelId="{A375FE8D-C6A5-4FF4-901A-0709B5BF9284}" type="pres">
      <dgm:prSet presAssocID="{F3F296C0-6B36-411F-AA68-DC6A07E9F03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4A0AA1-2ACE-4AAA-9894-A5974BFA3A8D}" type="pres">
      <dgm:prSet presAssocID="{F3F296C0-6B36-411F-AA68-DC6A07E9F0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40FD2A-AAC7-40A8-9EDF-395D48ED7A13}" type="pres">
      <dgm:prSet presAssocID="{F3F296C0-6B36-411F-AA68-DC6A07E9F0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B8CAD8-F524-4121-AEB2-B54B4302BF99}" type="pres">
      <dgm:prSet presAssocID="{F3F296C0-6B36-411F-AA68-DC6A07E9F03F}" presName="connSite1" presStyleCnt="0"/>
      <dgm:spPr/>
    </dgm:pt>
  </dgm:ptLst>
  <dgm:cxnLst>
    <dgm:cxn modelId="{B412AA11-9629-4A2D-8775-198148214E31}" srcId="{F3F296C0-6B36-411F-AA68-DC6A07E9F03F}" destId="{02568E8F-5C2A-48C7-ACB6-625562DACF36}" srcOrd="1" destOrd="0" parTransId="{1D3FD951-A24D-4C11-8331-8A25A3EDBFD2}" sibTransId="{A5680D77-B2EC-4F01-B67D-E3C3001C73C1}"/>
    <dgm:cxn modelId="{70CBF3C5-AB40-4E1A-866A-665007AA113D}" type="presOf" srcId="{26D9102F-6263-46BF-BC48-D499BA72A4F5}" destId="{C7C7838B-4F60-4770-B83D-76FD62148FB9}" srcOrd="0" destOrd="0" presId="urn:microsoft.com/office/officeart/2005/8/layout/hProcess4"/>
    <dgm:cxn modelId="{8D1EA192-00E8-457C-83C7-26124017217F}" srcId="{CCDD1F14-8367-4C6B-A903-D023D7CA7218}" destId="{524C8A33-C907-4798-B2AB-6738D5EFF6B1}" srcOrd="1" destOrd="0" parTransId="{8BF3F3AE-8AB1-4732-8B47-5C84E630335B}" sibTransId="{A8241EA7-731B-4217-9378-92A0475B1F09}"/>
    <dgm:cxn modelId="{73DFBC81-403A-4586-B200-E811FC03954C}" type="presOf" srcId="{02568E8F-5C2A-48C7-ACB6-625562DACF36}" destId="{034A0AA1-2ACE-4AAA-9894-A5974BFA3A8D}" srcOrd="1" destOrd="1" presId="urn:microsoft.com/office/officeart/2005/8/layout/hProcess4"/>
    <dgm:cxn modelId="{DB6B6F66-BF07-4895-80BD-A57BACAD8D69}" type="presOf" srcId="{5D0D9735-3925-46E4-A0D1-A86527BBA0A9}" destId="{034A0AA1-2ACE-4AAA-9894-A5974BFA3A8D}" srcOrd="1" destOrd="0" presId="urn:microsoft.com/office/officeart/2005/8/layout/hProcess4"/>
    <dgm:cxn modelId="{39A02064-B7CE-40F7-B746-D3D707F149DF}" type="presOf" srcId="{BF9887EE-FE04-4D40-A735-9CB1AE908366}" destId="{817056A1-73D8-451B-8956-660D7BA36403}" srcOrd="1" destOrd="0" presId="urn:microsoft.com/office/officeart/2005/8/layout/hProcess4"/>
    <dgm:cxn modelId="{B75B6766-D576-445F-8E07-34C0005BD738}" srcId="{83192893-FA92-4855-BFAE-988496F0BC1D}" destId="{26D9102F-6263-46BF-BC48-D499BA72A4F5}" srcOrd="0" destOrd="0" parTransId="{4B62F04B-F3F0-4145-99AC-84C22E2DFC7E}" sibTransId="{2C7866C2-BB98-4A24-8F4D-DF56F45474FF}"/>
    <dgm:cxn modelId="{4F5E772E-8650-404D-BB04-CA30121987FC}" type="presOf" srcId="{50A9A321-D2BD-42DC-BDAE-86DA0A4DD084}" destId="{53DB1372-6622-4F70-A255-29506C12C3ED}" srcOrd="0" destOrd="0" presId="urn:microsoft.com/office/officeart/2005/8/layout/hProcess4"/>
    <dgm:cxn modelId="{447DF168-396A-459D-A9BB-E24E516B35AF}" type="presOf" srcId="{524C8A33-C907-4798-B2AB-6738D5EFF6B1}" destId="{817056A1-73D8-451B-8956-660D7BA36403}" srcOrd="1" destOrd="1" presId="urn:microsoft.com/office/officeart/2005/8/layout/hProcess4"/>
    <dgm:cxn modelId="{B929E653-996D-4A01-A5E3-167AB08D8810}" type="presOf" srcId="{524C8A33-C907-4798-B2AB-6738D5EFF6B1}" destId="{9E508CB9-3CA4-4BB1-9B37-CBD3730BAC83}" srcOrd="0" destOrd="1" presId="urn:microsoft.com/office/officeart/2005/8/layout/hProcess4"/>
    <dgm:cxn modelId="{0BBF8B96-B006-41FD-AFAE-D73F6805391F}" type="presOf" srcId="{5D0D9735-3925-46E4-A0D1-A86527BBA0A9}" destId="{A375FE8D-C6A5-4FF4-901A-0709B5BF9284}" srcOrd="0" destOrd="0" presId="urn:microsoft.com/office/officeart/2005/8/layout/hProcess4"/>
    <dgm:cxn modelId="{119214E3-83FC-4EF1-86A9-DF651411F5BA}" type="presOf" srcId="{26D9102F-6263-46BF-BC48-D499BA72A4F5}" destId="{C9A2A0EE-EEFE-4CCC-963C-D3AF5B411E5D}" srcOrd="1" destOrd="0" presId="urn:microsoft.com/office/officeart/2005/8/layout/hProcess4"/>
    <dgm:cxn modelId="{460A2639-685D-4C4F-AB53-29275E0DB796}" type="presOf" srcId="{02568E8F-5C2A-48C7-ACB6-625562DACF36}" destId="{A375FE8D-C6A5-4FF4-901A-0709B5BF9284}" srcOrd="0" destOrd="1" presId="urn:microsoft.com/office/officeart/2005/8/layout/hProcess4"/>
    <dgm:cxn modelId="{86D73080-6B0A-4A9B-9386-2DEF4AA6B748}" type="presOf" srcId="{CCDD1F14-8367-4C6B-A903-D023D7CA7218}" destId="{4B87BB63-7CC4-4FFD-88A5-3DDB5F9442C8}" srcOrd="0" destOrd="0" presId="urn:microsoft.com/office/officeart/2005/8/layout/hProcess4"/>
    <dgm:cxn modelId="{4D30B428-BFBE-4959-97E5-0A3EA4B13A78}" srcId="{F3F296C0-6B36-411F-AA68-DC6A07E9F03F}" destId="{5D0D9735-3925-46E4-A0D1-A86527BBA0A9}" srcOrd="0" destOrd="0" parTransId="{A6AA6EB0-07B2-4AAB-9C77-882982E6AA76}" sibTransId="{3D2D5341-4D97-4013-9964-86501F52ACC7}"/>
    <dgm:cxn modelId="{86FAE7FF-0517-4BA9-BF16-3F6CD626C03B}" type="presOf" srcId="{BF9887EE-FE04-4D40-A735-9CB1AE908366}" destId="{9E508CB9-3CA4-4BB1-9B37-CBD3730BAC83}" srcOrd="0" destOrd="0" presId="urn:microsoft.com/office/officeart/2005/8/layout/hProcess4"/>
    <dgm:cxn modelId="{AF496799-ED4D-4306-B25D-0F6169C5B9ED}" srcId="{E8DA0766-9684-4467-B67F-2149EE31D4ED}" destId="{83192893-FA92-4855-BFAE-988496F0BC1D}" srcOrd="0" destOrd="0" parTransId="{ACF7C2E8-1EC9-4E5F-A6DE-F4A9A90AAC54}" sibTransId="{A49AA992-690C-4ECC-A9DC-9151D3B2C7DA}"/>
    <dgm:cxn modelId="{A591CDF9-E745-44C3-AEB2-DF7AA633A23F}" type="presOf" srcId="{83192893-FA92-4855-BFAE-988496F0BC1D}" destId="{FBA765EC-0D5F-4AF0-8AD7-0AC064C3A85A}" srcOrd="0" destOrd="0" presId="urn:microsoft.com/office/officeart/2005/8/layout/hProcess4"/>
    <dgm:cxn modelId="{E988C9C9-889D-445B-A860-602E45997016}" type="presOf" srcId="{C7EE1A3F-DB5F-4C0F-A3EB-3557BEDC86D9}" destId="{A375FE8D-C6A5-4FF4-901A-0709B5BF9284}" srcOrd="0" destOrd="2" presId="urn:microsoft.com/office/officeart/2005/8/layout/hProcess4"/>
    <dgm:cxn modelId="{5C7A7EDE-46D5-4179-A880-73588E12398A}" srcId="{E8DA0766-9684-4467-B67F-2149EE31D4ED}" destId="{CCDD1F14-8367-4C6B-A903-D023D7CA7218}" srcOrd="1" destOrd="0" parTransId="{F4AED20B-B8AA-47C9-8F5F-BD506CE67928}" sibTransId="{50A9A321-D2BD-42DC-BDAE-86DA0A4DD084}"/>
    <dgm:cxn modelId="{E0231572-E589-493D-B42E-7EDDF74EE1D3}" type="presOf" srcId="{A49AA992-690C-4ECC-A9DC-9151D3B2C7DA}" destId="{D2A6D788-4004-41C0-B915-759C8C88B5F1}" srcOrd="0" destOrd="0" presId="urn:microsoft.com/office/officeart/2005/8/layout/hProcess4"/>
    <dgm:cxn modelId="{FE28E4FA-475F-468C-A918-4CBF4DC0D539}" srcId="{E8DA0766-9684-4467-B67F-2149EE31D4ED}" destId="{F3F296C0-6B36-411F-AA68-DC6A07E9F03F}" srcOrd="2" destOrd="0" parTransId="{A1275EDE-3D7A-48C3-AF0D-10258C4F47E3}" sibTransId="{F6998AE9-0850-4C59-840B-708C08512198}"/>
    <dgm:cxn modelId="{FBC5FE71-2030-4FFA-AB7F-F0FAC70D5D81}" type="presOf" srcId="{F3F296C0-6B36-411F-AA68-DC6A07E9F03F}" destId="{8C40FD2A-AAC7-40A8-9EDF-395D48ED7A13}" srcOrd="0" destOrd="0" presId="urn:microsoft.com/office/officeart/2005/8/layout/hProcess4"/>
    <dgm:cxn modelId="{9E582ABB-FA70-4B45-8D4F-5018DC9FC123}" type="presOf" srcId="{E8DA0766-9684-4467-B67F-2149EE31D4ED}" destId="{BEA37A10-8B93-4623-AFF0-F5AEE1533D86}" srcOrd="0" destOrd="0" presId="urn:microsoft.com/office/officeart/2005/8/layout/hProcess4"/>
    <dgm:cxn modelId="{39FD82CF-AE7E-4DAC-A87A-65E622865E08}" srcId="{CCDD1F14-8367-4C6B-A903-D023D7CA7218}" destId="{BF9887EE-FE04-4D40-A735-9CB1AE908366}" srcOrd="0" destOrd="0" parTransId="{B6AAA084-9DE4-4DC1-ABAD-A86F1DA0B926}" sibTransId="{CF36A059-5336-4DD3-95DB-7569E8D80551}"/>
    <dgm:cxn modelId="{220BDDCA-29F7-4E0C-9E77-60733FC6E684}" type="presOf" srcId="{C7EE1A3F-DB5F-4C0F-A3EB-3557BEDC86D9}" destId="{034A0AA1-2ACE-4AAA-9894-A5974BFA3A8D}" srcOrd="1" destOrd="2" presId="urn:microsoft.com/office/officeart/2005/8/layout/hProcess4"/>
    <dgm:cxn modelId="{ACDC6C37-2690-46B3-B285-4BB8481B5C2F}" srcId="{F3F296C0-6B36-411F-AA68-DC6A07E9F03F}" destId="{C7EE1A3F-DB5F-4C0F-A3EB-3557BEDC86D9}" srcOrd="2" destOrd="0" parTransId="{4FF5D7BE-80BC-420E-9E4B-BD24A09640A3}" sibTransId="{90C83AF7-6626-40D2-A7D9-735E20302EB8}"/>
    <dgm:cxn modelId="{34DD696D-92C1-47A2-A2AE-CF35E72E1542}" type="presParOf" srcId="{BEA37A10-8B93-4623-AFF0-F5AEE1533D86}" destId="{82F6A8E0-5DE5-4740-B1D8-A10EDA4B6F9F}" srcOrd="0" destOrd="0" presId="urn:microsoft.com/office/officeart/2005/8/layout/hProcess4"/>
    <dgm:cxn modelId="{B9485E5D-E254-41BB-9AFF-6AF24BB3A360}" type="presParOf" srcId="{BEA37A10-8B93-4623-AFF0-F5AEE1533D86}" destId="{37D67CB5-574F-4197-8C9F-0612A34B2D2B}" srcOrd="1" destOrd="0" presId="urn:microsoft.com/office/officeart/2005/8/layout/hProcess4"/>
    <dgm:cxn modelId="{F0AA7D71-823B-403D-8A1A-E3813EC74D31}" type="presParOf" srcId="{BEA37A10-8B93-4623-AFF0-F5AEE1533D86}" destId="{E10B2F56-D6BF-47A5-AF67-06F23E35EB65}" srcOrd="2" destOrd="0" presId="urn:microsoft.com/office/officeart/2005/8/layout/hProcess4"/>
    <dgm:cxn modelId="{005E1EBE-01B9-44AA-9A80-62A935063B92}" type="presParOf" srcId="{E10B2F56-D6BF-47A5-AF67-06F23E35EB65}" destId="{A24E555E-6F8D-49F4-8F0D-706A5A23C47F}" srcOrd="0" destOrd="0" presId="urn:microsoft.com/office/officeart/2005/8/layout/hProcess4"/>
    <dgm:cxn modelId="{4049357C-C2F9-460A-93D0-81E41E5E7EAF}" type="presParOf" srcId="{A24E555E-6F8D-49F4-8F0D-706A5A23C47F}" destId="{10C9AA34-DFB2-40F5-8C00-AC2FC8B58096}" srcOrd="0" destOrd="0" presId="urn:microsoft.com/office/officeart/2005/8/layout/hProcess4"/>
    <dgm:cxn modelId="{7C60A001-8DE9-4671-A6A1-0E5D8468AB52}" type="presParOf" srcId="{A24E555E-6F8D-49F4-8F0D-706A5A23C47F}" destId="{C7C7838B-4F60-4770-B83D-76FD62148FB9}" srcOrd="1" destOrd="0" presId="urn:microsoft.com/office/officeart/2005/8/layout/hProcess4"/>
    <dgm:cxn modelId="{E19CA380-EEFF-407A-BA4F-D10225FE76A7}" type="presParOf" srcId="{A24E555E-6F8D-49F4-8F0D-706A5A23C47F}" destId="{C9A2A0EE-EEFE-4CCC-963C-D3AF5B411E5D}" srcOrd="2" destOrd="0" presId="urn:microsoft.com/office/officeart/2005/8/layout/hProcess4"/>
    <dgm:cxn modelId="{FE0618A7-5EA1-4FB0-8745-197FD6CE1E26}" type="presParOf" srcId="{A24E555E-6F8D-49F4-8F0D-706A5A23C47F}" destId="{FBA765EC-0D5F-4AF0-8AD7-0AC064C3A85A}" srcOrd="3" destOrd="0" presId="urn:microsoft.com/office/officeart/2005/8/layout/hProcess4"/>
    <dgm:cxn modelId="{324F9AC4-8310-42D9-AD1E-BB2717BD485E}" type="presParOf" srcId="{A24E555E-6F8D-49F4-8F0D-706A5A23C47F}" destId="{B886F976-82DF-4A75-8134-7F0F4077E448}" srcOrd="4" destOrd="0" presId="urn:microsoft.com/office/officeart/2005/8/layout/hProcess4"/>
    <dgm:cxn modelId="{BE10B5E1-B454-4CA2-9330-960D2B00A5CA}" type="presParOf" srcId="{E10B2F56-D6BF-47A5-AF67-06F23E35EB65}" destId="{D2A6D788-4004-41C0-B915-759C8C88B5F1}" srcOrd="1" destOrd="0" presId="urn:microsoft.com/office/officeart/2005/8/layout/hProcess4"/>
    <dgm:cxn modelId="{2EE1E975-9CB8-48B2-ADA3-A9B24B2DC135}" type="presParOf" srcId="{E10B2F56-D6BF-47A5-AF67-06F23E35EB65}" destId="{C45C2A8C-964A-481F-997F-3115957F653B}" srcOrd="2" destOrd="0" presId="urn:microsoft.com/office/officeart/2005/8/layout/hProcess4"/>
    <dgm:cxn modelId="{F052DA8E-614A-414B-8FB0-499BFABE1343}" type="presParOf" srcId="{C45C2A8C-964A-481F-997F-3115957F653B}" destId="{66A8AC78-D3FD-4190-A17F-3AC3636B92EA}" srcOrd="0" destOrd="0" presId="urn:microsoft.com/office/officeart/2005/8/layout/hProcess4"/>
    <dgm:cxn modelId="{D4402C8F-ED3D-4264-B17F-C34762958677}" type="presParOf" srcId="{C45C2A8C-964A-481F-997F-3115957F653B}" destId="{9E508CB9-3CA4-4BB1-9B37-CBD3730BAC83}" srcOrd="1" destOrd="0" presId="urn:microsoft.com/office/officeart/2005/8/layout/hProcess4"/>
    <dgm:cxn modelId="{8DBBF484-D963-4CF3-9127-A6AE040FEB5D}" type="presParOf" srcId="{C45C2A8C-964A-481F-997F-3115957F653B}" destId="{817056A1-73D8-451B-8956-660D7BA36403}" srcOrd="2" destOrd="0" presId="urn:microsoft.com/office/officeart/2005/8/layout/hProcess4"/>
    <dgm:cxn modelId="{6FA12AED-6987-414D-95BF-6718683B10B2}" type="presParOf" srcId="{C45C2A8C-964A-481F-997F-3115957F653B}" destId="{4B87BB63-7CC4-4FFD-88A5-3DDB5F9442C8}" srcOrd="3" destOrd="0" presId="urn:microsoft.com/office/officeart/2005/8/layout/hProcess4"/>
    <dgm:cxn modelId="{BECFD29E-FE0C-436A-896E-44F493376518}" type="presParOf" srcId="{C45C2A8C-964A-481F-997F-3115957F653B}" destId="{B9D264D1-7628-4DA8-AF61-0B8CB6B7524D}" srcOrd="4" destOrd="0" presId="urn:microsoft.com/office/officeart/2005/8/layout/hProcess4"/>
    <dgm:cxn modelId="{74F623B4-E7DA-4251-9F3B-0135D457C2EC}" type="presParOf" srcId="{E10B2F56-D6BF-47A5-AF67-06F23E35EB65}" destId="{53DB1372-6622-4F70-A255-29506C12C3ED}" srcOrd="3" destOrd="0" presId="urn:microsoft.com/office/officeart/2005/8/layout/hProcess4"/>
    <dgm:cxn modelId="{4621D343-22D1-43C3-9341-2075EE1ADB6A}" type="presParOf" srcId="{E10B2F56-D6BF-47A5-AF67-06F23E35EB65}" destId="{8C1D0ECD-A781-4A70-93D6-6F315261B551}" srcOrd="4" destOrd="0" presId="urn:microsoft.com/office/officeart/2005/8/layout/hProcess4"/>
    <dgm:cxn modelId="{BB67AA66-9AF4-4BF1-B69C-00C1CE6E4BAD}" type="presParOf" srcId="{8C1D0ECD-A781-4A70-93D6-6F315261B551}" destId="{8778C49D-CA81-44F4-8177-8EFB72253F1E}" srcOrd="0" destOrd="0" presId="urn:microsoft.com/office/officeart/2005/8/layout/hProcess4"/>
    <dgm:cxn modelId="{E561DFDD-EDFC-4030-83E7-4CB9B36959C7}" type="presParOf" srcId="{8C1D0ECD-A781-4A70-93D6-6F315261B551}" destId="{A375FE8D-C6A5-4FF4-901A-0709B5BF9284}" srcOrd="1" destOrd="0" presId="urn:microsoft.com/office/officeart/2005/8/layout/hProcess4"/>
    <dgm:cxn modelId="{C0CAB29D-60CB-41D8-BD87-F2DE3DE132FA}" type="presParOf" srcId="{8C1D0ECD-A781-4A70-93D6-6F315261B551}" destId="{034A0AA1-2ACE-4AAA-9894-A5974BFA3A8D}" srcOrd="2" destOrd="0" presId="urn:microsoft.com/office/officeart/2005/8/layout/hProcess4"/>
    <dgm:cxn modelId="{2AD09174-87D5-43FA-926C-AEBF77472436}" type="presParOf" srcId="{8C1D0ECD-A781-4A70-93D6-6F315261B551}" destId="{8C40FD2A-AAC7-40A8-9EDF-395D48ED7A13}" srcOrd="3" destOrd="0" presId="urn:microsoft.com/office/officeart/2005/8/layout/hProcess4"/>
    <dgm:cxn modelId="{B4B774B3-3324-4AB9-BB6C-3DBC30D364E1}" type="presParOf" srcId="{8C1D0ECD-A781-4A70-93D6-6F315261B551}" destId="{6EB8CAD8-F524-4121-AEB2-B54B4302BF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7838B-4F60-4770-B83D-76FD62148FB9}">
      <dsp:nvSpPr>
        <dsp:cNvPr id="0" name=""/>
        <dsp:cNvSpPr/>
      </dsp:nvSpPr>
      <dsp:spPr>
        <a:xfrm>
          <a:off x="241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Presentación del curo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Acuerdos metodológicos y evaluativos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Conformación de grupos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u="none" kern="1200" dirty="0" smtClean="0"/>
            <a:t> </a:t>
          </a:r>
          <a:r>
            <a:rPr lang="es-ES" sz="900" b="1" u="sng" kern="1200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sz="900" u="none" kern="1200" dirty="0" smtClean="0">
              <a:solidFill>
                <a:schemeClr val="accent6">
                  <a:lumMod val="75000"/>
                </a:schemeClr>
              </a:solidFill>
            </a:rPr>
            <a:t> Investigar antecedentes “Días de Cine”</a:t>
          </a:r>
          <a:endParaRPr lang="es-ES" sz="900" u="sng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1342" y="917470"/>
        <a:ext cx="1576346" cy="999659"/>
      </dsp:txXfrm>
    </dsp:sp>
    <dsp:sp modelId="{D2A6D788-4004-41C0-B915-759C8C88B5F1}">
      <dsp:nvSpPr>
        <dsp:cNvPr id="0" name=""/>
        <dsp:cNvSpPr/>
      </dsp:nvSpPr>
      <dsp:spPr>
        <a:xfrm>
          <a:off x="923171" y="1215818"/>
          <a:ext cx="1795826" cy="1795826"/>
        </a:xfrm>
        <a:prstGeom prst="leftCircularArrow">
          <a:avLst>
            <a:gd name="adj1" fmla="val 3092"/>
            <a:gd name="adj2" fmla="val 380017"/>
            <a:gd name="adj3" fmla="val 2155528"/>
            <a:gd name="adj4" fmla="val 9024489"/>
            <a:gd name="adj5" fmla="val 36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765EC-0D5F-4AF0-8AD7-0AC064C3A85A}">
      <dsp:nvSpPr>
        <dsp:cNvPr id="0" name=""/>
        <dsp:cNvSpPr/>
      </dsp:nvSpPr>
      <dsp:spPr>
        <a:xfrm>
          <a:off x="364363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1</a:t>
          </a:r>
          <a:endParaRPr lang="es-ES" sz="2000" kern="1200" dirty="0"/>
        </a:p>
      </dsp:txBody>
      <dsp:txXfrm>
        <a:off x="381327" y="1965194"/>
        <a:ext cx="1422559" cy="545269"/>
      </dsp:txXfrm>
    </dsp:sp>
    <dsp:sp modelId="{9E508CB9-3CA4-4BB1-9B37-CBD3730BAC83}">
      <dsp:nvSpPr>
        <dsp:cNvPr id="0" name=""/>
        <dsp:cNvSpPr/>
      </dsp:nvSpPr>
      <dsp:spPr>
        <a:xfrm>
          <a:off x="2085307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59558"/>
              <a:satOff val="945"/>
              <a:lumOff val="-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Definición de administración: funciones, habilidades, teorías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</a:t>
          </a:r>
          <a:r>
            <a:rPr lang="es-ES" sz="900" b="1" u="sng" kern="1200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sz="900" u="none" kern="1200" dirty="0" smtClean="0">
              <a:solidFill>
                <a:schemeClr val="accent6">
                  <a:lumMod val="75000"/>
                </a:schemeClr>
              </a:solidFill>
            </a:rPr>
            <a:t> Plantear objetivos y estrategias de “Días de Cine”</a:t>
          </a:r>
          <a:endParaRPr lang="es-ES" sz="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116408" y="1207069"/>
        <a:ext cx="1576346" cy="999659"/>
      </dsp:txXfrm>
    </dsp:sp>
    <dsp:sp modelId="{53DB1372-6622-4F70-A255-29506C12C3ED}">
      <dsp:nvSpPr>
        <dsp:cNvPr id="0" name=""/>
        <dsp:cNvSpPr/>
      </dsp:nvSpPr>
      <dsp:spPr>
        <a:xfrm>
          <a:off x="2994583" y="59563"/>
          <a:ext cx="2005197" cy="2005197"/>
        </a:xfrm>
        <a:prstGeom prst="circularArrow">
          <a:avLst>
            <a:gd name="adj1" fmla="val 2770"/>
            <a:gd name="adj2" fmla="val 337769"/>
            <a:gd name="adj3" fmla="val 19486721"/>
            <a:gd name="adj4" fmla="val 12575511"/>
            <a:gd name="adj5" fmla="val 3231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BB63-7CC4-4FFD-88A5-3DDB5F9442C8}">
      <dsp:nvSpPr>
        <dsp:cNvPr id="0" name=""/>
        <dsp:cNvSpPr/>
      </dsp:nvSpPr>
      <dsp:spPr>
        <a:xfrm>
          <a:off x="2449429" y="59677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Semana 2</a:t>
          </a:r>
          <a:endParaRPr lang="es-ES" sz="2300" kern="1200" dirty="0"/>
        </a:p>
      </dsp:txBody>
      <dsp:txXfrm>
        <a:off x="2466393" y="613734"/>
        <a:ext cx="1422559" cy="545269"/>
      </dsp:txXfrm>
    </dsp:sp>
    <dsp:sp modelId="{A375FE8D-C6A5-4FF4-901A-0709B5BF9284}">
      <dsp:nvSpPr>
        <dsp:cNvPr id="0" name=""/>
        <dsp:cNvSpPr/>
      </dsp:nvSpPr>
      <dsp:spPr>
        <a:xfrm>
          <a:off x="4170373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La Admón. en el entorno global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Responsabilidad social y ética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</a:t>
          </a:r>
          <a:r>
            <a:rPr lang="es-ES" sz="900" b="1" u="sng" kern="1200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sz="900" u="none" kern="1200" dirty="0" smtClean="0">
              <a:solidFill>
                <a:schemeClr val="accent6">
                  <a:lumMod val="75000"/>
                </a:schemeClr>
              </a:solidFill>
            </a:rPr>
            <a:t> Propuesta nombre, logo, eslogan del evento</a:t>
          </a:r>
          <a:endParaRPr lang="es-ES" sz="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01474" y="917470"/>
        <a:ext cx="1576346" cy="999659"/>
      </dsp:txXfrm>
    </dsp:sp>
    <dsp:sp modelId="{8C40FD2A-AAC7-40A8-9EDF-395D48ED7A13}">
      <dsp:nvSpPr>
        <dsp:cNvPr id="0" name=""/>
        <dsp:cNvSpPr/>
      </dsp:nvSpPr>
      <dsp:spPr>
        <a:xfrm>
          <a:off x="4534495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Semana 3</a:t>
          </a:r>
          <a:endParaRPr lang="es-ES" sz="2300" kern="1200" dirty="0"/>
        </a:p>
      </dsp:txBody>
      <dsp:txXfrm>
        <a:off x="4551459" y="1965194"/>
        <a:ext cx="1422559" cy="545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7838B-4F60-4770-B83D-76FD62148FB9}">
      <dsp:nvSpPr>
        <dsp:cNvPr id="0" name=""/>
        <dsp:cNvSpPr/>
      </dsp:nvSpPr>
      <dsp:spPr>
        <a:xfrm>
          <a:off x="241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Planeación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El gerente como planificador y estratega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Misión, visión, principios y valores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u="none" kern="1200" dirty="0" smtClean="0"/>
            <a:t> </a:t>
          </a:r>
          <a:r>
            <a:rPr lang="es-ES" sz="900" b="1" u="sng" kern="1200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sz="900" u="none" kern="1200" dirty="0" smtClean="0">
              <a:solidFill>
                <a:schemeClr val="accent6">
                  <a:lumMod val="75000"/>
                </a:schemeClr>
              </a:solidFill>
            </a:rPr>
            <a:t> Plan de medios del evento</a:t>
          </a:r>
          <a:endParaRPr lang="es-ES" sz="900" u="sng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1342" y="917470"/>
        <a:ext cx="1576346" cy="999659"/>
      </dsp:txXfrm>
    </dsp:sp>
    <dsp:sp modelId="{D2A6D788-4004-41C0-B915-759C8C88B5F1}">
      <dsp:nvSpPr>
        <dsp:cNvPr id="0" name=""/>
        <dsp:cNvSpPr/>
      </dsp:nvSpPr>
      <dsp:spPr>
        <a:xfrm>
          <a:off x="923171" y="1215818"/>
          <a:ext cx="1795826" cy="1795826"/>
        </a:xfrm>
        <a:prstGeom prst="leftCircularArrow">
          <a:avLst>
            <a:gd name="adj1" fmla="val 3092"/>
            <a:gd name="adj2" fmla="val 380017"/>
            <a:gd name="adj3" fmla="val 2155528"/>
            <a:gd name="adj4" fmla="val 9024489"/>
            <a:gd name="adj5" fmla="val 36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765EC-0D5F-4AF0-8AD7-0AC064C3A85A}">
      <dsp:nvSpPr>
        <dsp:cNvPr id="0" name=""/>
        <dsp:cNvSpPr/>
      </dsp:nvSpPr>
      <dsp:spPr>
        <a:xfrm>
          <a:off x="364363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4</a:t>
          </a:r>
          <a:endParaRPr lang="es-ES" sz="2000" kern="1200" dirty="0"/>
        </a:p>
      </dsp:txBody>
      <dsp:txXfrm>
        <a:off x="381327" y="1965194"/>
        <a:ext cx="1422559" cy="545269"/>
      </dsp:txXfrm>
    </dsp:sp>
    <dsp:sp modelId="{9E508CB9-3CA4-4BB1-9B37-CBD3730BAC83}">
      <dsp:nvSpPr>
        <dsp:cNvPr id="0" name=""/>
        <dsp:cNvSpPr/>
      </dsp:nvSpPr>
      <dsp:spPr>
        <a:xfrm>
          <a:off x="2085307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59558"/>
              <a:satOff val="945"/>
              <a:lumOff val="-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</a:t>
          </a:r>
          <a:r>
            <a:rPr lang="es-ES" sz="900" b="1" kern="1200" dirty="0" smtClean="0">
              <a:solidFill>
                <a:srgbClr val="C00000"/>
              </a:solidFill>
            </a:rPr>
            <a:t>PRIMER PARCIAL (15%): </a:t>
          </a:r>
          <a:r>
            <a:rPr lang="es-ES" sz="900" kern="1200" dirty="0" smtClean="0"/>
            <a:t>De acuerdo con el plan de medios, entregar </a:t>
          </a:r>
          <a:r>
            <a:rPr lang="es-ES" sz="900" b="1" kern="1200" dirty="0" smtClean="0"/>
            <a:t>propuestas de las piezas de comunicación</a:t>
          </a:r>
          <a:endParaRPr lang="es-ES" sz="900" b="1" kern="1200" dirty="0"/>
        </a:p>
      </dsp:txBody>
      <dsp:txXfrm>
        <a:off x="2116408" y="1207069"/>
        <a:ext cx="1576346" cy="999659"/>
      </dsp:txXfrm>
    </dsp:sp>
    <dsp:sp modelId="{53DB1372-6622-4F70-A255-29506C12C3ED}">
      <dsp:nvSpPr>
        <dsp:cNvPr id="0" name=""/>
        <dsp:cNvSpPr/>
      </dsp:nvSpPr>
      <dsp:spPr>
        <a:xfrm>
          <a:off x="2994583" y="59563"/>
          <a:ext cx="2005197" cy="2005197"/>
        </a:xfrm>
        <a:prstGeom prst="circularArrow">
          <a:avLst>
            <a:gd name="adj1" fmla="val 2770"/>
            <a:gd name="adj2" fmla="val 337769"/>
            <a:gd name="adj3" fmla="val 19486721"/>
            <a:gd name="adj4" fmla="val 12575511"/>
            <a:gd name="adj5" fmla="val 3231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BB63-7CC4-4FFD-88A5-3DDB5F9442C8}">
      <dsp:nvSpPr>
        <dsp:cNvPr id="0" name=""/>
        <dsp:cNvSpPr/>
      </dsp:nvSpPr>
      <dsp:spPr>
        <a:xfrm>
          <a:off x="2449429" y="59677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Semana 5</a:t>
          </a:r>
          <a:endParaRPr lang="es-ES" sz="2300" kern="1200" dirty="0"/>
        </a:p>
      </dsp:txBody>
      <dsp:txXfrm>
        <a:off x="2466393" y="613734"/>
        <a:ext cx="1422559" cy="545269"/>
      </dsp:txXfrm>
    </dsp:sp>
    <dsp:sp modelId="{A375FE8D-C6A5-4FF4-901A-0709B5BF9284}">
      <dsp:nvSpPr>
        <dsp:cNvPr id="0" name=""/>
        <dsp:cNvSpPr/>
      </dsp:nvSpPr>
      <dsp:spPr>
        <a:xfrm>
          <a:off x="4170373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Matriz DOFA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/>
            <a:t> Análisis de entornos</a:t>
          </a:r>
          <a:endParaRPr lang="es-E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b="1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ES" sz="900" b="1" u="sng" kern="1200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sz="900" b="1" u="none" kern="1200" dirty="0" smtClean="0">
              <a:solidFill>
                <a:schemeClr val="accent6">
                  <a:lumMod val="75000"/>
                </a:schemeClr>
              </a:solidFill>
            </a:rPr>
            <a:t> </a:t>
          </a:r>
          <a:r>
            <a:rPr lang="es-ES" sz="900" u="none" kern="1200" dirty="0" smtClean="0">
              <a:solidFill>
                <a:schemeClr val="accent6">
                  <a:lumMod val="75000"/>
                </a:schemeClr>
              </a:solidFill>
            </a:rPr>
            <a:t>Realización de piezas de comunicación</a:t>
          </a:r>
          <a:endParaRPr lang="es-ES" sz="9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01474" y="917470"/>
        <a:ext cx="1576346" cy="999659"/>
      </dsp:txXfrm>
    </dsp:sp>
    <dsp:sp modelId="{8C40FD2A-AAC7-40A8-9EDF-395D48ED7A13}">
      <dsp:nvSpPr>
        <dsp:cNvPr id="0" name=""/>
        <dsp:cNvSpPr/>
      </dsp:nvSpPr>
      <dsp:spPr>
        <a:xfrm>
          <a:off x="4534495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Semana 6</a:t>
          </a:r>
          <a:endParaRPr lang="es-ES" sz="2300" kern="1200" dirty="0"/>
        </a:p>
      </dsp:txBody>
      <dsp:txXfrm>
        <a:off x="4551459" y="1965194"/>
        <a:ext cx="1422559" cy="545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7838B-4F60-4770-B83D-76FD62148FB9}">
      <dsp:nvSpPr>
        <dsp:cNvPr id="0" name=""/>
        <dsp:cNvSpPr/>
      </dsp:nvSpPr>
      <dsp:spPr>
        <a:xfrm>
          <a:off x="241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</a:t>
          </a:r>
          <a:r>
            <a:rPr lang="es-ES" sz="1100" b="1" kern="1200" dirty="0" smtClean="0">
              <a:solidFill>
                <a:srgbClr val="C00000"/>
              </a:solidFill>
            </a:rPr>
            <a:t>SEGUNDO PARCIAL (20%): </a:t>
          </a:r>
          <a:r>
            <a:rPr lang="es-ES" sz="1100" kern="1200" dirty="0" smtClean="0"/>
            <a:t>Presentación </a:t>
          </a:r>
          <a:r>
            <a:rPr lang="es-ES" sz="1100" b="1" kern="1200" dirty="0" smtClean="0"/>
            <a:t>de las piezas de comunicación</a:t>
          </a:r>
          <a:r>
            <a:rPr lang="es-ES" sz="1100" b="0" kern="1200" dirty="0" smtClean="0"/>
            <a:t> para el evento “Días de Cine”</a:t>
          </a:r>
          <a:endParaRPr lang="es-ES" sz="1100" kern="1200" dirty="0"/>
        </a:p>
      </dsp:txBody>
      <dsp:txXfrm>
        <a:off x="31342" y="917470"/>
        <a:ext cx="1576346" cy="999659"/>
      </dsp:txXfrm>
    </dsp:sp>
    <dsp:sp modelId="{D2A6D788-4004-41C0-B915-759C8C88B5F1}">
      <dsp:nvSpPr>
        <dsp:cNvPr id="0" name=""/>
        <dsp:cNvSpPr/>
      </dsp:nvSpPr>
      <dsp:spPr>
        <a:xfrm>
          <a:off x="923171" y="1215818"/>
          <a:ext cx="1795826" cy="1795826"/>
        </a:xfrm>
        <a:prstGeom prst="leftCircularArrow">
          <a:avLst>
            <a:gd name="adj1" fmla="val 3092"/>
            <a:gd name="adj2" fmla="val 380017"/>
            <a:gd name="adj3" fmla="val 2155528"/>
            <a:gd name="adj4" fmla="val 9024489"/>
            <a:gd name="adj5" fmla="val 36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765EC-0D5F-4AF0-8AD7-0AC064C3A85A}">
      <dsp:nvSpPr>
        <dsp:cNvPr id="0" name=""/>
        <dsp:cNvSpPr/>
      </dsp:nvSpPr>
      <dsp:spPr>
        <a:xfrm>
          <a:off x="364363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7</a:t>
          </a:r>
          <a:endParaRPr lang="es-ES" sz="2000" kern="1200" dirty="0"/>
        </a:p>
      </dsp:txBody>
      <dsp:txXfrm>
        <a:off x="381327" y="1965194"/>
        <a:ext cx="1422559" cy="545269"/>
      </dsp:txXfrm>
    </dsp:sp>
    <dsp:sp modelId="{9E508CB9-3CA4-4BB1-9B37-CBD3730BAC83}">
      <dsp:nvSpPr>
        <dsp:cNvPr id="0" name=""/>
        <dsp:cNvSpPr/>
      </dsp:nvSpPr>
      <dsp:spPr>
        <a:xfrm>
          <a:off x="2085307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59558"/>
              <a:satOff val="945"/>
              <a:lumOff val="-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Toma de decisiones, procesos y modelos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</a:t>
          </a:r>
          <a:r>
            <a:rPr lang="es-ES" sz="1100" b="1" u="sng" kern="1200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sz="1100" u="none" kern="1200" dirty="0" smtClean="0">
              <a:solidFill>
                <a:schemeClr val="accent6">
                  <a:lumMod val="75000"/>
                </a:schemeClr>
              </a:solidFill>
            </a:rPr>
            <a:t> Publicidad y logística del evento</a:t>
          </a:r>
          <a:endParaRPr lang="es-ES" sz="1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116408" y="1207069"/>
        <a:ext cx="1576346" cy="999659"/>
      </dsp:txXfrm>
    </dsp:sp>
    <dsp:sp modelId="{53DB1372-6622-4F70-A255-29506C12C3ED}">
      <dsp:nvSpPr>
        <dsp:cNvPr id="0" name=""/>
        <dsp:cNvSpPr/>
      </dsp:nvSpPr>
      <dsp:spPr>
        <a:xfrm>
          <a:off x="2994583" y="59563"/>
          <a:ext cx="2005197" cy="2005197"/>
        </a:xfrm>
        <a:prstGeom prst="circularArrow">
          <a:avLst>
            <a:gd name="adj1" fmla="val 2770"/>
            <a:gd name="adj2" fmla="val 337769"/>
            <a:gd name="adj3" fmla="val 19486721"/>
            <a:gd name="adj4" fmla="val 12575511"/>
            <a:gd name="adj5" fmla="val 3231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BB63-7CC4-4FFD-88A5-3DDB5F9442C8}">
      <dsp:nvSpPr>
        <dsp:cNvPr id="0" name=""/>
        <dsp:cNvSpPr/>
      </dsp:nvSpPr>
      <dsp:spPr>
        <a:xfrm>
          <a:off x="2449429" y="59677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Semana 8</a:t>
          </a:r>
          <a:endParaRPr lang="es-ES" sz="2300" kern="1200" dirty="0"/>
        </a:p>
      </dsp:txBody>
      <dsp:txXfrm>
        <a:off x="2466393" y="613734"/>
        <a:ext cx="1422559" cy="545269"/>
      </dsp:txXfrm>
    </dsp:sp>
    <dsp:sp modelId="{A375FE8D-C6A5-4FF4-901A-0709B5BF9284}">
      <dsp:nvSpPr>
        <dsp:cNvPr id="0" name=""/>
        <dsp:cNvSpPr/>
      </dsp:nvSpPr>
      <dsp:spPr>
        <a:xfrm>
          <a:off x="4170373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57150" lvl="1" indent="-57150" algn="ctr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27, 28 y 29 de marzo evento </a:t>
          </a:r>
          <a:r>
            <a:rPr lang="es-ES" sz="1100" kern="1200" dirty="0" smtClean="0">
              <a:solidFill>
                <a:schemeClr val="accent6">
                  <a:lumMod val="75000"/>
                </a:schemeClr>
              </a:solidFill>
            </a:rPr>
            <a:t>“Días de Cine”</a:t>
          </a:r>
          <a:endParaRPr lang="es-ES" sz="11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4201474" y="917470"/>
        <a:ext cx="1576346" cy="999659"/>
      </dsp:txXfrm>
    </dsp:sp>
    <dsp:sp modelId="{8C40FD2A-AAC7-40A8-9EDF-395D48ED7A13}">
      <dsp:nvSpPr>
        <dsp:cNvPr id="0" name=""/>
        <dsp:cNvSpPr/>
      </dsp:nvSpPr>
      <dsp:spPr>
        <a:xfrm>
          <a:off x="4534495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Semana 9</a:t>
          </a:r>
          <a:endParaRPr lang="es-ES" sz="2300" kern="1200" dirty="0"/>
        </a:p>
      </dsp:txBody>
      <dsp:txXfrm>
        <a:off x="4551459" y="1965194"/>
        <a:ext cx="1422559" cy="545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7838B-4F60-4770-B83D-76FD62148FB9}">
      <dsp:nvSpPr>
        <dsp:cNvPr id="0" name=""/>
        <dsp:cNvSpPr/>
      </dsp:nvSpPr>
      <dsp:spPr>
        <a:xfrm>
          <a:off x="241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Estructura de la organización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u="none" kern="1200" dirty="0" smtClean="0"/>
            <a:t> </a:t>
          </a:r>
          <a:r>
            <a:rPr lang="es-ES" sz="1100" b="1" u="sng" kern="1200" dirty="0" smtClean="0">
              <a:solidFill>
                <a:schemeClr val="accent6">
                  <a:lumMod val="75000"/>
                </a:schemeClr>
              </a:solidFill>
            </a:rPr>
            <a:t>Tarea:</a:t>
          </a:r>
          <a:r>
            <a:rPr lang="es-ES" sz="1100" u="none" kern="1200" dirty="0" smtClean="0">
              <a:solidFill>
                <a:schemeClr val="accent6">
                  <a:lumMod val="75000"/>
                </a:schemeClr>
              </a:solidFill>
            </a:rPr>
            <a:t> Programar visita a la empresa seleccionada</a:t>
          </a:r>
          <a:endParaRPr lang="es-ES" sz="1100" u="sng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1342" y="917470"/>
        <a:ext cx="1576346" cy="999659"/>
      </dsp:txXfrm>
    </dsp:sp>
    <dsp:sp modelId="{D2A6D788-4004-41C0-B915-759C8C88B5F1}">
      <dsp:nvSpPr>
        <dsp:cNvPr id="0" name=""/>
        <dsp:cNvSpPr/>
      </dsp:nvSpPr>
      <dsp:spPr>
        <a:xfrm>
          <a:off x="923171" y="1215818"/>
          <a:ext cx="1795826" cy="1795826"/>
        </a:xfrm>
        <a:prstGeom prst="leftCircularArrow">
          <a:avLst>
            <a:gd name="adj1" fmla="val 3092"/>
            <a:gd name="adj2" fmla="val 380017"/>
            <a:gd name="adj3" fmla="val 2155528"/>
            <a:gd name="adj4" fmla="val 9024489"/>
            <a:gd name="adj5" fmla="val 36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765EC-0D5F-4AF0-8AD7-0AC064C3A85A}">
      <dsp:nvSpPr>
        <dsp:cNvPr id="0" name=""/>
        <dsp:cNvSpPr/>
      </dsp:nvSpPr>
      <dsp:spPr>
        <a:xfrm>
          <a:off x="364363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10</a:t>
          </a:r>
          <a:endParaRPr lang="es-ES" sz="2000" kern="1200" dirty="0"/>
        </a:p>
      </dsp:txBody>
      <dsp:txXfrm>
        <a:off x="381327" y="1965194"/>
        <a:ext cx="1422559" cy="545269"/>
      </dsp:txXfrm>
    </dsp:sp>
    <dsp:sp modelId="{9E508CB9-3CA4-4BB1-9B37-CBD3730BAC83}">
      <dsp:nvSpPr>
        <dsp:cNvPr id="0" name=""/>
        <dsp:cNvSpPr/>
      </dsp:nvSpPr>
      <dsp:spPr>
        <a:xfrm>
          <a:off x="2085307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59558"/>
              <a:satOff val="945"/>
              <a:lumOff val="-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Organización efectiva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Cultura organizacional</a:t>
          </a:r>
          <a:endParaRPr lang="es-E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 Equipos de trabajo y trabajo en equipo</a:t>
          </a:r>
          <a:endParaRPr lang="es-ES" sz="1100" kern="1200" dirty="0"/>
        </a:p>
      </dsp:txBody>
      <dsp:txXfrm>
        <a:off x="2116408" y="1207069"/>
        <a:ext cx="1576346" cy="999659"/>
      </dsp:txXfrm>
    </dsp:sp>
    <dsp:sp modelId="{53DB1372-6622-4F70-A255-29506C12C3ED}">
      <dsp:nvSpPr>
        <dsp:cNvPr id="0" name=""/>
        <dsp:cNvSpPr/>
      </dsp:nvSpPr>
      <dsp:spPr>
        <a:xfrm>
          <a:off x="2994583" y="59563"/>
          <a:ext cx="2005197" cy="2005197"/>
        </a:xfrm>
        <a:prstGeom prst="circularArrow">
          <a:avLst>
            <a:gd name="adj1" fmla="val 2770"/>
            <a:gd name="adj2" fmla="val 337769"/>
            <a:gd name="adj3" fmla="val 19486721"/>
            <a:gd name="adj4" fmla="val 12575511"/>
            <a:gd name="adj5" fmla="val 3231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BB63-7CC4-4FFD-88A5-3DDB5F9442C8}">
      <dsp:nvSpPr>
        <dsp:cNvPr id="0" name=""/>
        <dsp:cNvSpPr/>
      </dsp:nvSpPr>
      <dsp:spPr>
        <a:xfrm>
          <a:off x="2449429" y="59677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Semana 11</a:t>
          </a:r>
          <a:endParaRPr lang="es-ES" sz="1800" kern="1200" dirty="0"/>
        </a:p>
      </dsp:txBody>
      <dsp:txXfrm>
        <a:off x="2466393" y="613734"/>
        <a:ext cx="1422559" cy="545269"/>
      </dsp:txXfrm>
    </dsp:sp>
    <dsp:sp modelId="{A375FE8D-C6A5-4FF4-901A-0709B5BF9284}">
      <dsp:nvSpPr>
        <dsp:cNvPr id="0" name=""/>
        <dsp:cNvSpPr/>
      </dsp:nvSpPr>
      <dsp:spPr>
        <a:xfrm>
          <a:off x="4170373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100" kern="1200" dirty="0" smtClean="0"/>
            <a:t>Semana Santa</a:t>
          </a:r>
          <a:endParaRPr lang="es-ES" sz="1100" kern="1200" dirty="0"/>
        </a:p>
      </dsp:txBody>
      <dsp:txXfrm>
        <a:off x="4201474" y="917470"/>
        <a:ext cx="1576346" cy="999659"/>
      </dsp:txXfrm>
    </dsp:sp>
    <dsp:sp modelId="{8C40FD2A-AAC7-40A8-9EDF-395D48ED7A13}">
      <dsp:nvSpPr>
        <dsp:cNvPr id="0" name=""/>
        <dsp:cNvSpPr/>
      </dsp:nvSpPr>
      <dsp:spPr>
        <a:xfrm>
          <a:off x="4534495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DESCANSO</a:t>
          </a:r>
          <a:endParaRPr lang="es-ES" sz="1800" kern="1200" dirty="0"/>
        </a:p>
      </dsp:txBody>
      <dsp:txXfrm>
        <a:off x="4551459" y="1965194"/>
        <a:ext cx="1422559" cy="5452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7838B-4F60-4770-B83D-76FD62148FB9}">
      <dsp:nvSpPr>
        <dsp:cNvPr id="0" name=""/>
        <dsp:cNvSpPr/>
      </dsp:nvSpPr>
      <dsp:spPr>
        <a:xfrm>
          <a:off x="241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</a:t>
          </a:r>
          <a:r>
            <a:rPr lang="es-ES" sz="1000" b="1" kern="1200" dirty="0" smtClean="0">
              <a:solidFill>
                <a:srgbClr val="C00000"/>
              </a:solidFill>
            </a:rPr>
            <a:t>TERCER PARCIAL (##%): </a:t>
          </a:r>
          <a:r>
            <a:rPr lang="es-ES" sz="1000" kern="1200" dirty="0" smtClean="0"/>
            <a:t>Entrega primer avance de aplicación de los conceptos de Administración y planeación en una empresa de la región</a:t>
          </a:r>
          <a:endParaRPr lang="es-ES" sz="1000" kern="1200" dirty="0"/>
        </a:p>
      </dsp:txBody>
      <dsp:txXfrm>
        <a:off x="31342" y="917470"/>
        <a:ext cx="1576346" cy="999659"/>
      </dsp:txXfrm>
    </dsp:sp>
    <dsp:sp modelId="{D2A6D788-4004-41C0-B915-759C8C88B5F1}">
      <dsp:nvSpPr>
        <dsp:cNvPr id="0" name=""/>
        <dsp:cNvSpPr/>
      </dsp:nvSpPr>
      <dsp:spPr>
        <a:xfrm>
          <a:off x="923171" y="1215818"/>
          <a:ext cx="1795826" cy="1795826"/>
        </a:xfrm>
        <a:prstGeom prst="leftCircularArrow">
          <a:avLst>
            <a:gd name="adj1" fmla="val 3092"/>
            <a:gd name="adj2" fmla="val 380017"/>
            <a:gd name="adj3" fmla="val 2155528"/>
            <a:gd name="adj4" fmla="val 9024489"/>
            <a:gd name="adj5" fmla="val 36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765EC-0D5F-4AF0-8AD7-0AC064C3A85A}">
      <dsp:nvSpPr>
        <dsp:cNvPr id="0" name=""/>
        <dsp:cNvSpPr/>
      </dsp:nvSpPr>
      <dsp:spPr>
        <a:xfrm>
          <a:off x="364363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12</a:t>
          </a:r>
          <a:endParaRPr lang="es-ES" sz="2000" kern="1200" dirty="0"/>
        </a:p>
      </dsp:txBody>
      <dsp:txXfrm>
        <a:off x="381327" y="1965194"/>
        <a:ext cx="1422559" cy="545269"/>
      </dsp:txXfrm>
    </dsp:sp>
    <dsp:sp modelId="{9E508CB9-3CA4-4BB1-9B37-CBD3730BAC83}">
      <dsp:nvSpPr>
        <dsp:cNvPr id="0" name=""/>
        <dsp:cNvSpPr/>
      </dsp:nvSpPr>
      <dsp:spPr>
        <a:xfrm>
          <a:off x="2085307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59558"/>
              <a:satOff val="945"/>
              <a:lumOff val="-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Integración de personal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Conferencista invitado</a:t>
          </a:r>
          <a:endParaRPr lang="es-ES" sz="1000" kern="1200" dirty="0"/>
        </a:p>
      </dsp:txBody>
      <dsp:txXfrm>
        <a:off x="2116408" y="1207069"/>
        <a:ext cx="1576346" cy="999659"/>
      </dsp:txXfrm>
    </dsp:sp>
    <dsp:sp modelId="{53DB1372-6622-4F70-A255-29506C12C3ED}">
      <dsp:nvSpPr>
        <dsp:cNvPr id="0" name=""/>
        <dsp:cNvSpPr/>
      </dsp:nvSpPr>
      <dsp:spPr>
        <a:xfrm>
          <a:off x="2994583" y="59563"/>
          <a:ext cx="2005197" cy="2005197"/>
        </a:xfrm>
        <a:prstGeom prst="circularArrow">
          <a:avLst>
            <a:gd name="adj1" fmla="val 2770"/>
            <a:gd name="adj2" fmla="val 337769"/>
            <a:gd name="adj3" fmla="val 19486721"/>
            <a:gd name="adj4" fmla="val 12575511"/>
            <a:gd name="adj5" fmla="val 3231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BB63-7CC4-4FFD-88A5-3DDB5F9442C8}">
      <dsp:nvSpPr>
        <dsp:cNvPr id="0" name=""/>
        <dsp:cNvSpPr/>
      </dsp:nvSpPr>
      <dsp:spPr>
        <a:xfrm>
          <a:off x="2449429" y="59677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13</a:t>
          </a:r>
          <a:endParaRPr lang="es-ES" sz="2000" kern="1200" dirty="0"/>
        </a:p>
      </dsp:txBody>
      <dsp:txXfrm>
        <a:off x="2466393" y="613734"/>
        <a:ext cx="1422559" cy="545269"/>
      </dsp:txXfrm>
    </dsp:sp>
    <dsp:sp modelId="{A375FE8D-C6A5-4FF4-901A-0709B5BF9284}">
      <dsp:nvSpPr>
        <dsp:cNvPr id="0" name=""/>
        <dsp:cNvSpPr/>
      </dsp:nvSpPr>
      <dsp:spPr>
        <a:xfrm>
          <a:off x="4170373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Motivación y elementos básicos de compensación laboral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Actividad </a:t>
          </a:r>
          <a:r>
            <a:rPr lang="es-ES" sz="1000" kern="1200" dirty="0" err="1" smtClean="0"/>
            <a:t>outdoor</a:t>
          </a:r>
          <a:endParaRPr lang="es-ES" sz="1000" kern="1200" dirty="0"/>
        </a:p>
      </dsp:txBody>
      <dsp:txXfrm>
        <a:off x="4201474" y="917470"/>
        <a:ext cx="1576346" cy="999659"/>
      </dsp:txXfrm>
    </dsp:sp>
    <dsp:sp modelId="{8C40FD2A-AAC7-40A8-9EDF-395D48ED7A13}">
      <dsp:nvSpPr>
        <dsp:cNvPr id="0" name=""/>
        <dsp:cNvSpPr/>
      </dsp:nvSpPr>
      <dsp:spPr>
        <a:xfrm>
          <a:off x="4534495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14</a:t>
          </a:r>
          <a:endParaRPr lang="es-ES" sz="2000" kern="1200" dirty="0"/>
        </a:p>
      </dsp:txBody>
      <dsp:txXfrm>
        <a:off x="4551459" y="1965194"/>
        <a:ext cx="1422559" cy="545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7838B-4F60-4770-B83D-76FD62148FB9}">
      <dsp:nvSpPr>
        <dsp:cNvPr id="0" name=""/>
        <dsp:cNvSpPr/>
      </dsp:nvSpPr>
      <dsp:spPr>
        <a:xfrm>
          <a:off x="241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</a:t>
          </a:r>
          <a:r>
            <a:rPr lang="es-ES" sz="1000" b="1" kern="1200" dirty="0" smtClean="0">
              <a:solidFill>
                <a:srgbClr val="C00000"/>
              </a:solidFill>
            </a:rPr>
            <a:t>CUARTO PARCIAL (##%): </a:t>
          </a:r>
          <a:r>
            <a:rPr lang="es-ES" sz="1000" kern="1200" dirty="0" smtClean="0"/>
            <a:t>Entrega segundo avance aplicación de los conceptos de Administración y planeación en una empresa de la región</a:t>
          </a:r>
          <a:endParaRPr lang="es-ES" sz="1000" kern="1200" dirty="0"/>
        </a:p>
      </dsp:txBody>
      <dsp:txXfrm>
        <a:off x="31342" y="917470"/>
        <a:ext cx="1576346" cy="999659"/>
      </dsp:txXfrm>
    </dsp:sp>
    <dsp:sp modelId="{D2A6D788-4004-41C0-B915-759C8C88B5F1}">
      <dsp:nvSpPr>
        <dsp:cNvPr id="0" name=""/>
        <dsp:cNvSpPr/>
      </dsp:nvSpPr>
      <dsp:spPr>
        <a:xfrm>
          <a:off x="923171" y="1215818"/>
          <a:ext cx="1795826" cy="1795826"/>
        </a:xfrm>
        <a:prstGeom prst="leftCircularArrow">
          <a:avLst>
            <a:gd name="adj1" fmla="val 3092"/>
            <a:gd name="adj2" fmla="val 380017"/>
            <a:gd name="adj3" fmla="val 2155528"/>
            <a:gd name="adj4" fmla="val 9024489"/>
            <a:gd name="adj5" fmla="val 360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A765EC-0D5F-4AF0-8AD7-0AC064C3A85A}">
      <dsp:nvSpPr>
        <dsp:cNvPr id="0" name=""/>
        <dsp:cNvSpPr/>
      </dsp:nvSpPr>
      <dsp:spPr>
        <a:xfrm>
          <a:off x="364363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15</a:t>
          </a:r>
          <a:endParaRPr lang="es-ES" sz="2000" kern="1200" dirty="0"/>
        </a:p>
      </dsp:txBody>
      <dsp:txXfrm>
        <a:off x="381327" y="1965194"/>
        <a:ext cx="1422559" cy="545269"/>
      </dsp:txXfrm>
    </dsp:sp>
    <dsp:sp modelId="{9E508CB9-3CA4-4BB1-9B37-CBD3730BAC83}">
      <dsp:nvSpPr>
        <dsp:cNvPr id="0" name=""/>
        <dsp:cNvSpPr/>
      </dsp:nvSpPr>
      <dsp:spPr>
        <a:xfrm>
          <a:off x="2085307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359558"/>
              <a:satOff val="945"/>
              <a:lumOff val="-1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Definición e importancia del control.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Conceptos contables: costos y gastos.</a:t>
          </a:r>
          <a:endParaRPr lang="es-ES" sz="1000" kern="1200" dirty="0"/>
        </a:p>
      </dsp:txBody>
      <dsp:txXfrm>
        <a:off x="2116408" y="1207069"/>
        <a:ext cx="1576346" cy="999659"/>
      </dsp:txXfrm>
    </dsp:sp>
    <dsp:sp modelId="{53DB1372-6622-4F70-A255-29506C12C3ED}">
      <dsp:nvSpPr>
        <dsp:cNvPr id="0" name=""/>
        <dsp:cNvSpPr/>
      </dsp:nvSpPr>
      <dsp:spPr>
        <a:xfrm>
          <a:off x="2994583" y="59563"/>
          <a:ext cx="2005197" cy="2005197"/>
        </a:xfrm>
        <a:prstGeom prst="circularArrow">
          <a:avLst>
            <a:gd name="adj1" fmla="val 2770"/>
            <a:gd name="adj2" fmla="val 337769"/>
            <a:gd name="adj3" fmla="val 19486721"/>
            <a:gd name="adj4" fmla="val 12575511"/>
            <a:gd name="adj5" fmla="val 3231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87BB63-7CC4-4FFD-88A5-3DDB5F9442C8}">
      <dsp:nvSpPr>
        <dsp:cNvPr id="0" name=""/>
        <dsp:cNvSpPr/>
      </dsp:nvSpPr>
      <dsp:spPr>
        <a:xfrm>
          <a:off x="2449429" y="59677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16</a:t>
          </a:r>
          <a:endParaRPr lang="es-ES" sz="2000" kern="1200" dirty="0"/>
        </a:p>
      </dsp:txBody>
      <dsp:txXfrm>
        <a:off x="2466393" y="613734"/>
        <a:ext cx="1422559" cy="545269"/>
      </dsp:txXfrm>
    </dsp:sp>
    <dsp:sp modelId="{A375FE8D-C6A5-4FF4-901A-0709B5BF9284}">
      <dsp:nvSpPr>
        <dsp:cNvPr id="0" name=""/>
        <dsp:cNvSpPr/>
      </dsp:nvSpPr>
      <dsp:spPr>
        <a:xfrm>
          <a:off x="4170373" y="886369"/>
          <a:ext cx="1638548" cy="13514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6719117"/>
              <a:satOff val="1889"/>
              <a:lumOff val="-270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b="1" kern="1200" dirty="0" smtClean="0">
              <a:solidFill>
                <a:srgbClr val="C00000"/>
              </a:solidFill>
            </a:rPr>
            <a:t> EVALUACIÓN FINAL (##%): </a:t>
          </a:r>
          <a:r>
            <a:rPr lang="es-ES" sz="1000" kern="1200" dirty="0" smtClean="0"/>
            <a:t> 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Evaluación final escrita</a:t>
          </a:r>
          <a:endParaRPr lang="es-ES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00" kern="1200" dirty="0" smtClean="0"/>
            <a:t> Entrega final empresa</a:t>
          </a:r>
          <a:endParaRPr lang="es-ES" sz="1000" kern="1200" dirty="0"/>
        </a:p>
      </dsp:txBody>
      <dsp:txXfrm>
        <a:off x="4201474" y="917470"/>
        <a:ext cx="1576346" cy="999659"/>
      </dsp:txXfrm>
    </dsp:sp>
    <dsp:sp modelId="{8C40FD2A-AAC7-40A8-9EDF-395D48ED7A13}">
      <dsp:nvSpPr>
        <dsp:cNvPr id="0" name=""/>
        <dsp:cNvSpPr/>
      </dsp:nvSpPr>
      <dsp:spPr>
        <a:xfrm>
          <a:off x="4534495" y="1948230"/>
          <a:ext cx="1456487" cy="579197"/>
        </a:xfrm>
        <a:prstGeom prst="roundRect">
          <a:avLst>
            <a:gd name="adj" fmla="val 1000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Semana 17</a:t>
          </a:r>
          <a:endParaRPr lang="es-ES" sz="2000" kern="1200" dirty="0"/>
        </a:p>
      </dsp:txBody>
      <dsp:txXfrm>
        <a:off x="4551459" y="1965194"/>
        <a:ext cx="1422559" cy="545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673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9731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3756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68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14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8272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65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3238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52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◦"/>
              <a:defRPr sz="1400"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2pPr>
            <a:lvl3pPr marL="1371600" lvl="2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3pPr>
            <a:lvl4pPr marL="1828800" lvl="3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4pPr>
            <a:lvl5pPr marL="2286000" lvl="4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5pPr>
            <a:lvl6pPr marL="2743200" lvl="5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rtl="0">
              <a:spcBef>
                <a:spcPts val="10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rtl="0">
              <a:spcBef>
                <a:spcPts val="1000"/>
              </a:spcBef>
              <a:spcAft>
                <a:spcPts val="100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nero.com/" TargetMode="External"/><Relationship Id="rId7" Type="http://schemas.openxmlformats.org/officeDocument/2006/relationships/hyperlink" Target="http://www.gestionhumana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hbsp.harvard.edu/" TargetMode="External"/><Relationship Id="rId5" Type="http://schemas.openxmlformats.org/officeDocument/2006/relationships/hyperlink" Target="http://www.hbral.com/" TargetMode="External"/><Relationship Id="rId4" Type="http://schemas.openxmlformats.org/officeDocument/2006/relationships/hyperlink" Target="http://www.ccre.org.co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012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169925" y="1669075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Gestión en las Organizaciones - 211269</a:t>
            </a: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1"/>
          </p:nvPr>
        </p:nvSpPr>
        <p:spPr>
          <a:xfrm>
            <a:off x="2169925" y="3154377"/>
            <a:ext cx="4804200" cy="7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 dirty="0" smtClean="0"/>
              <a:t>Diego Fdo. Villalobos G.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dirty="0" smtClean="0"/>
              <a:t>dfvillalobos@uao.edu.co</a:t>
            </a:r>
            <a:endParaRPr dirty="0"/>
          </a:p>
        </p:txBody>
      </p:sp>
      <p:pic>
        <p:nvPicPr>
          <p:cNvPr id="1026" name="Picture 2" descr="https://uaovirtual.edu.co/wp-content/themes/uao_virtual/assets/img/logos/logo-uao-whit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6" b="-6000"/>
          <a:stretch/>
        </p:blipFill>
        <p:spPr bwMode="auto">
          <a:xfrm>
            <a:off x="7996475" y="4541162"/>
            <a:ext cx="10255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Programa del curso</a:t>
            </a: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88542093"/>
              </p:ext>
            </p:extLst>
          </p:nvPr>
        </p:nvGraphicFramePr>
        <p:xfrm>
          <a:off x="3152775" y="911700"/>
          <a:ext cx="5991225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51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Programa del curso</a:t>
            </a: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97256691"/>
              </p:ext>
            </p:extLst>
          </p:nvPr>
        </p:nvGraphicFramePr>
        <p:xfrm>
          <a:off x="3152775" y="911700"/>
          <a:ext cx="5991225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834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050E5"/>
            </a:gs>
            <a:gs pos="100000">
              <a:srgbClr val="C833FF"/>
            </a:gs>
          </a:gsLst>
          <a:lin ang="5400700" scaled="0"/>
        </a:gra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Metodología</a:t>
            </a:r>
            <a:r>
              <a:rPr lang="en" dirty="0"/>
              <a:t>:</a:t>
            </a:r>
            <a:endParaRPr dirty="0"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844325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Clase magistral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Explica el concepto: clase, video, expositor invitado, clase invertida, lectura grupal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60’ a 90’</a:t>
            </a:r>
            <a:endParaRPr dirty="0"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5524777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Avance de proyectos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Dias de cine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Análisis de empresa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60’</a:t>
            </a:r>
            <a:endParaRPr dirty="0"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3"/>
          </p:nvPr>
        </p:nvSpPr>
        <p:spPr>
          <a:xfrm>
            <a:off x="7205229" y="797725"/>
            <a:ext cx="1481700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Talleres de clase</a:t>
            </a:r>
            <a:endParaRPr b="1"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Con base en la explicación y según el proyecto que se esté trabajando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dirty="0" smtClean="0"/>
              <a:t>30’ a 60’</a:t>
            </a:r>
            <a:endParaRPr dirty="0"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Medios y recursos</a:t>
            </a:r>
            <a:endParaRPr dirty="0"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Montserrat Light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  <p:grpSp>
        <p:nvGrpSpPr>
          <p:cNvPr id="208" name="Google Shape;208;p29"/>
          <p:cNvGrpSpPr/>
          <p:nvPr/>
        </p:nvGrpSpPr>
        <p:grpSpPr>
          <a:xfrm>
            <a:off x="3051786" y="1258050"/>
            <a:ext cx="2726286" cy="2547000"/>
            <a:chOff x="1293736" y="1258050"/>
            <a:chExt cx="2726286" cy="2547000"/>
          </a:xfrm>
        </p:grpSpPr>
        <p:sp>
          <p:nvSpPr>
            <p:cNvPr id="209" name="Google Shape;209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1" name="Google Shape;211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Web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2" name="Google Shape;212;p29"/>
            <p:cNvSpPr txBox="1"/>
            <p:nvPr/>
          </p:nvSpPr>
          <p:spPr>
            <a:xfrm rot="-2700000">
              <a:off x="195970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UAO Virtual, Página WIX. 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3" name="Google Shape;213;p29"/>
          <p:cNvGrpSpPr/>
          <p:nvPr/>
        </p:nvGrpSpPr>
        <p:grpSpPr>
          <a:xfrm>
            <a:off x="4733408" y="1258050"/>
            <a:ext cx="2726286" cy="2547000"/>
            <a:chOff x="3203958" y="1258050"/>
            <a:chExt cx="2726286" cy="2547000"/>
          </a:xfrm>
        </p:grpSpPr>
        <p:sp>
          <p:nvSpPr>
            <p:cNvPr id="214" name="Google Shape;214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6" name="Google Shape;216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Evento y Empresas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7" name="Google Shape;217;p29"/>
            <p:cNvSpPr txBox="1"/>
            <p:nvPr/>
          </p:nvSpPr>
          <p:spPr>
            <a:xfrm rot="-27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Días de Cine – Programa de Cine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" sz="800" dirty="0" smtClean="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Empresas: búsqueda personal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8" name="Google Shape;218;p29"/>
          <p:cNvGrpSpPr/>
          <p:nvPr/>
        </p:nvGrpSpPr>
        <p:grpSpPr>
          <a:xfrm>
            <a:off x="6178189" y="2238203"/>
            <a:ext cx="3191933" cy="1341290"/>
            <a:chOff x="4877339" y="2238203"/>
            <a:chExt cx="3191933" cy="1341290"/>
          </a:xfrm>
        </p:grpSpPr>
        <p:sp>
          <p:nvSpPr>
            <p:cNvPr id="219" name="Google Shape;219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8D8"/>
                </a:gs>
                <a:gs pos="100000">
                  <a:srgbClr val="00FF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Atención y disposición</a:t>
              </a:r>
              <a:endParaRPr kumimoji="0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22" name="Google Shape;222;p29"/>
            <p:cNvSpPr txBox="1"/>
            <p:nvPr/>
          </p:nvSpPr>
          <p:spPr>
            <a:xfrm rot="18900000">
              <a:off x="5865644" y="2519343"/>
              <a:ext cx="2203628" cy="7215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Montserrat"/>
                  <a:ea typeface="Montserrat"/>
                  <a:cs typeface="Montserrat"/>
                  <a:sym typeface="Montserrat"/>
                </a:rPr>
                <a:t>Horario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" sz="800" dirty="0" smtClean="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Entradas y salidas del salón</a:t>
              </a:r>
              <a:endParaRPr kumimoji="0" lang="en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" sz="800" dirty="0" smtClean="0">
                  <a:solidFill>
                    <a:srgbClr val="666666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Uso de dispositivos electrónicos</a:t>
              </a:r>
              <a:endParaRPr kumimoji="0" sz="8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303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790B9"/>
            </a:gs>
            <a:gs pos="100000">
              <a:srgbClr val="D4ECFF"/>
            </a:gs>
          </a:gsLst>
          <a:lin ang="5400012" scaled="0"/>
        </a:gra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 smtClean="0"/>
              <a:t>BIBLIO &amp; WEB GRAFÍA:</a:t>
            </a:r>
            <a:endParaRPr lang="es-CO" sz="1800" dirty="0"/>
          </a:p>
        </p:txBody>
      </p:sp>
      <p:sp>
        <p:nvSpPr>
          <p:cNvPr id="294" name="Google Shape;294;p37"/>
          <p:cNvSpPr txBox="1">
            <a:spLocks noGrp="1"/>
          </p:cNvSpPr>
          <p:nvPr>
            <p:ph type="body" idx="1"/>
          </p:nvPr>
        </p:nvSpPr>
        <p:spPr>
          <a:xfrm>
            <a:off x="3837974" y="214775"/>
            <a:ext cx="5071075" cy="354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SzPts val="1800"/>
              <a:buNone/>
            </a:pPr>
            <a:r>
              <a:rPr lang="es-CO" sz="1050" b="1" dirty="0" smtClean="0"/>
              <a:t>Lecturas básicas</a:t>
            </a:r>
            <a:endParaRPr lang="es-CO" sz="1050" b="1" dirty="0"/>
          </a:p>
          <a:p>
            <a:pPr marL="266700" indent="-152400">
              <a:lnSpc>
                <a:spcPct val="100000"/>
              </a:lnSpc>
              <a:spcAft>
                <a:spcPts val="600"/>
              </a:spcAft>
              <a:buSzPts val="1800"/>
            </a:pPr>
            <a:r>
              <a:rPr lang="en-US" sz="1050" dirty="0" smtClean="0"/>
              <a:t>Koontz</a:t>
            </a:r>
            <a:r>
              <a:rPr lang="en-US" sz="1050" dirty="0"/>
              <a:t>, H, </a:t>
            </a:r>
            <a:r>
              <a:rPr lang="en-US" sz="1050" dirty="0" err="1"/>
              <a:t>Weihrich</a:t>
            </a:r>
            <a:r>
              <a:rPr lang="en-US" sz="1050" dirty="0"/>
              <a:t>, H y </a:t>
            </a:r>
            <a:r>
              <a:rPr lang="en-US" sz="1050" dirty="0" err="1"/>
              <a:t>Cannice</a:t>
            </a:r>
            <a:r>
              <a:rPr lang="en-US" sz="1050" dirty="0"/>
              <a:t>, M. </a:t>
            </a:r>
            <a:r>
              <a:rPr lang="en-US" sz="1050" dirty="0" err="1"/>
              <a:t>Administración</a:t>
            </a:r>
            <a:r>
              <a:rPr lang="en-US" sz="1050" dirty="0"/>
              <a:t>. </a:t>
            </a:r>
            <a:r>
              <a:rPr lang="es-CO" sz="1050" dirty="0"/>
              <a:t>Una perspectiva global y empresarial. McGraw-Hill. México. 2012</a:t>
            </a:r>
            <a:r>
              <a:rPr lang="es-CO" sz="1050" dirty="0" smtClean="0"/>
              <a:t>.</a:t>
            </a:r>
          </a:p>
          <a:p>
            <a:pPr marL="266700" indent="-152400">
              <a:lnSpc>
                <a:spcPct val="100000"/>
              </a:lnSpc>
              <a:spcAft>
                <a:spcPts val="600"/>
              </a:spcAft>
              <a:buSzPts val="1800"/>
            </a:pPr>
            <a:r>
              <a:rPr lang="es-CO" sz="1050" dirty="0" err="1"/>
              <a:t>Robbins</a:t>
            </a:r>
            <a:r>
              <a:rPr lang="es-CO" sz="1050" dirty="0"/>
              <a:t> S y </a:t>
            </a:r>
            <a:r>
              <a:rPr lang="es-CO" sz="1050" dirty="0" err="1"/>
              <a:t>Coulter</a:t>
            </a:r>
            <a:r>
              <a:rPr lang="es-CO" sz="1050" dirty="0"/>
              <a:t> M, Fundamentos de Administración. Pearson. 8 </a:t>
            </a:r>
            <a:r>
              <a:rPr lang="es-CO" sz="1050" dirty="0" err="1"/>
              <a:t>edicicón</a:t>
            </a:r>
            <a:r>
              <a:rPr lang="es-CO" sz="1050" dirty="0"/>
              <a:t>  </a:t>
            </a:r>
            <a:r>
              <a:rPr lang="es-CO" sz="1050" dirty="0" err="1"/>
              <a:t>Mexico</a:t>
            </a:r>
            <a:r>
              <a:rPr lang="es-CO" sz="1050" dirty="0"/>
              <a:t>. 2013.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SzPts val="1800"/>
              <a:buNone/>
            </a:pPr>
            <a:endParaRPr lang="es-CO" sz="1050" dirty="0"/>
          </a:p>
          <a:p>
            <a:pPr marL="114300" indent="0">
              <a:lnSpc>
                <a:spcPct val="100000"/>
              </a:lnSpc>
              <a:spcAft>
                <a:spcPts val="600"/>
              </a:spcAft>
              <a:buSzPts val="1800"/>
              <a:buNone/>
            </a:pPr>
            <a:r>
              <a:rPr lang="en-US" sz="1050" b="1" dirty="0" err="1" smtClean="0"/>
              <a:t>Lecturas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complementarias</a:t>
            </a:r>
            <a:endParaRPr lang="es-CO" sz="1050" b="1" dirty="0"/>
          </a:p>
          <a:p>
            <a:pPr marL="266700" indent="-152400">
              <a:lnSpc>
                <a:spcPct val="100000"/>
              </a:lnSpc>
              <a:spcAft>
                <a:spcPts val="600"/>
              </a:spcAft>
              <a:buSzPts val="1800"/>
            </a:pPr>
            <a:r>
              <a:rPr lang="es-CO" sz="1050" dirty="0"/>
              <a:t>Chiavenato, I. Planeación estratégica: fundamentos y aplicaciones. McGraw-Hill.  México. 2011.</a:t>
            </a:r>
          </a:p>
          <a:p>
            <a:pPr marL="266700" indent="-152400">
              <a:lnSpc>
                <a:spcPct val="100000"/>
              </a:lnSpc>
              <a:spcAft>
                <a:spcPts val="600"/>
              </a:spcAft>
              <a:buSzPts val="1800"/>
            </a:pPr>
            <a:r>
              <a:rPr lang="es-CO" sz="1050" dirty="0" err="1"/>
              <a:t>Monchon</a:t>
            </a:r>
            <a:r>
              <a:rPr lang="es-CO" sz="1050" dirty="0"/>
              <a:t>, F. Administración: Enfoque por competencias con casos latinoamericanos. </a:t>
            </a:r>
            <a:r>
              <a:rPr lang="es-CO" sz="1050" dirty="0" err="1"/>
              <a:t>Alfaomega</a:t>
            </a:r>
            <a:r>
              <a:rPr lang="es-CO" sz="1050" dirty="0"/>
              <a:t>. México. 2014.  </a:t>
            </a:r>
          </a:p>
          <a:p>
            <a:pPr marL="266700" indent="-152400">
              <a:lnSpc>
                <a:spcPct val="100000"/>
              </a:lnSpc>
              <a:spcAft>
                <a:spcPts val="600"/>
              </a:spcAft>
              <a:buSzPts val="1800"/>
            </a:pPr>
            <a:r>
              <a:rPr lang="es-CO" sz="1050" dirty="0"/>
              <a:t>Jones, </a:t>
            </a:r>
            <a:r>
              <a:rPr lang="es-CO" sz="1050" dirty="0" err="1"/>
              <a:t>Garteth</a:t>
            </a:r>
            <a:r>
              <a:rPr lang="es-CO" sz="1050" dirty="0"/>
              <a:t>.  2014.  Administración contemporánea. Octava edición. Mac Graw-Hill. México.</a:t>
            </a:r>
          </a:p>
          <a:p>
            <a:pPr marL="114300" indent="0">
              <a:lnSpc>
                <a:spcPct val="100000"/>
              </a:lnSpc>
              <a:buSzPts val="1800"/>
              <a:buNone/>
            </a:pPr>
            <a:endParaRPr lang="es-CO" sz="1050" dirty="0"/>
          </a:p>
          <a:p>
            <a:pPr marL="114300" indent="0">
              <a:lnSpc>
                <a:spcPct val="100000"/>
              </a:lnSpc>
              <a:buSzPts val="1800"/>
              <a:buNone/>
            </a:pPr>
            <a:r>
              <a:rPr lang="es-CO" sz="1050" dirty="0" smtClean="0"/>
              <a:t>WEBGRAFIA</a:t>
            </a:r>
          </a:p>
          <a:p>
            <a:pPr marL="266700" indent="-1524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-CO" sz="1050" dirty="0" smtClean="0">
                <a:hlinkClick r:id="rId3"/>
              </a:rPr>
              <a:t>www.dinero.com</a:t>
            </a:r>
            <a:endParaRPr lang="es-CO" sz="1050" dirty="0" smtClean="0"/>
          </a:p>
          <a:p>
            <a:pPr marL="266700" indent="-1524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1050" dirty="0" smtClean="0">
                <a:hlinkClick r:id="rId4"/>
              </a:rPr>
              <a:t>http://www.ccre.org.co/</a:t>
            </a:r>
            <a:endParaRPr lang="es-CO" sz="1050" dirty="0" smtClean="0"/>
          </a:p>
          <a:p>
            <a:pPr marL="266700" indent="-1524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1050" dirty="0" smtClean="0">
                <a:hlinkClick r:id="rId5"/>
              </a:rPr>
              <a:t>http://www.hbral.com</a:t>
            </a:r>
            <a:endParaRPr lang="es-CO" sz="1050" dirty="0" smtClean="0"/>
          </a:p>
          <a:p>
            <a:pPr marL="266700" indent="-1524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pt-BR" sz="1050" dirty="0" smtClean="0">
                <a:hlinkClick r:id="rId6"/>
              </a:rPr>
              <a:t>http://www.hbsp.harvard.edu</a:t>
            </a:r>
            <a:endParaRPr lang="es-CO" sz="1050" dirty="0" smtClean="0"/>
          </a:p>
          <a:p>
            <a:pPr marL="266700" indent="-152400"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s-CO" sz="1050" dirty="0" smtClean="0">
                <a:hlinkClick r:id="rId7"/>
              </a:rPr>
              <a:t>www.gestionhumana.com</a:t>
            </a:r>
            <a:endParaRPr lang="es-CO" sz="1050" dirty="0"/>
          </a:p>
        </p:txBody>
      </p:sp>
      <p:sp>
        <p:nvSpPr>
          <p:cNvPr id="296" name="Google Shape;296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Montserrat Light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3487064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B7B7B7"/>
                </a:solidFill>
                <a:effectLst/>
                <a:uLnTx/>
                <a:uFillTx/>
                <a:latin typeface="Montserrat Light"/>
                <a:sym typeface="Montserrat Ligh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B7B7B7"/>
              </a:solidFill>
              <a:effectLst/>
              <a:uLnTx/>
              <a:uFillTx/>
              <a:latin typeface="Montserrat Light"/>
              <a:sym typeface="Montserrat Light"/>
            </a:endParaRPr>
          </a:p>
        </p:txBody>
      </p:sp>
      <p:sp>
        <p:nvSpPr>
          <p:cNvPr id="279" name="Google Shape;279;p35"/>
          <p:cNvSpPr txBox="1">
            <a:spLocks noGrp="1"/>
          </p:cNvSpPr>
          <p:nvPr>
            <p:ph type="ctrTitle" idx="4294967295"/>
          </p:nvPr>
        </p:nvSpPr>
        <p:spPr>
          <a:xfrm>
            <a:off x="723300" y="17923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GRACIAS!</a:t>
            </a:r>
            <a:endParaRPr sz="3600" dirty="0"/>
          </a:p>
        </p:txBody>
      </p:sp>
      <p:sp>
        <p:nvSpPr>
          <p:cNvPr id="280" name="Google Shape;280;p35"/>
          <p:cNvSpPr txBox="1">
            <a:spLocks noGrp="1"/>
          </p:cNvSpPr>
          <p:nvPr>
            <p:ph type="subTitle" idx="4294967295"/>
          </p:nvPr>
        </p:nvSpPr>
        <p:spPr>
          <a:xfrm>
            <a:off x="723300" y="2715524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FFFFFF"/>
                </a:solidFill>
              </a:rPr>
              <a:t>Algunas preguntas?</a:t>
            </a:r>
            <a:endParaRPr sz="2400" b="1" dirty="0">
              <a:solidFill>
                <a:srgbClr val="FFFFFF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" sz="2400" dirty="0" smtClean="0">
                <a:solidFill>
                  <a:srgbClr val="FFFFFF"/>
                </a:solidFill>
              </a:rPr>
              <a:t>Puede contactarme a: dfvillalobos@uao.edu.co </a:t>
            </a:r>
            <a:r>
              <a:rPr lang="en" sz="2400" dirty="0">
                <a:solidFill>
                  <a:srgbClr val="FFFFFF"/>
                </a:solidFill>
              </a:rPr>
              <a:t>&amp; </a:t>
            </a:r>
            <a:r>
              <a:rPr lang="es-CO" sz="2400" dirty="0">
                <a:solidFill>
                  <a:srgbClr val="FFFFFF"/>
                </a:solidFill>
              </a:rPr>
              <a:t>http://diegoucc.wixsite.com/profevillalobos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281" name="Google Shape;281;p35"/>
          <p:cNvSpPr/>
          <p:nvPr/>
        </p:nvSpPr>
        <p:spPr>
          <a:xfrm>
            <a:off x="4127625" y="1102328"/>
            <a:ext cx="888759" cy="8188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134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723300" y="1335175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Piensa un momento!!!!</a:t>
            </a:r>
            <a:endParaRPr sz="3600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723300" y="2620274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 smtClean="0">
                <a:solidFill>
                  <a:srgbClr val="FFFFFF"/>
                </a:solidFill>
              </a:rPr>
              <a:t>¿Porqué estás aquí hoy?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 dirty="0" smtClean="0">
                <a:solidFill>
                  <a:srgbClr val="FFFFFF"/>
                </a:solidFill>
              </a:rPr>
              <a:t>¿Porqué necesitas aprender esto?</a:t>
            </a:r>
            <a:endParaRPr sz="2400" b="1" dirty="0">
              <a:solidFill>
                <a:srgbClr val="FFFFFF"/>
              </a:solidFill>
            </a:endParaRPr>
          </a:p>
        </p:txBody>
      </p:sp>
      <p:pic>
        <p:nvPicPr>
          <p:cNvPr id="78" name="Google Shape;78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5200" y="228600"/>
            <a:ext cx="1113600" cy="1113600"/>
          </a:xfrm>
          <a:prstGeom prst="ellipse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42863" dist="38100" dir="5400000" algn="bl" rotWithShape="0">
              <a:srgbClr val="000000">
                <a:alpha val="20000"/>
              </a:srgbClr>
            </a:outerShdw>
          </a:effectLst>
        </p:spPr>
      </p:pic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62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1469575" y="2059600"/>
            <a:ext cx="62049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Conozcámonos</a:t>
            </a:r>
            <a:endParaRPr sz="4800" dirty="0"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4294967295"/>
          </p:nvPr>
        </p:nvSpPr>
        <p:spPr>
          <a:xfrm>
            <a:off x="1469575" y="3028711"/>
            <a:ext cx="6204900" cy="126706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" dirty="0" smtClean="0">
                <a:solidFill>
                  <a:srgbClr val="FFFFFF"/>
                </a:solidFill>
              </a:rPr>
              <a:t>Por favor comparte tu </a:t>
            </a:r>
            <a:r>
              <a:rPr lang="en" b="1" dirty="0" smtClean="0">
                <a:solidFill>
                  <a:srgbClr val="FFFFFF"/>
                </a:solidFill>
              </a:rPr>
              <a:t>nombre</a:t>
            </a:r>
            <a:r>
              <a:rPr lang="en" dirty="0" smtClean="0">
                <a:solidFill>
                  <a:srgbClr val="FFFFFF"/>
                </a:solidFill>
              </a:rPr>
              <a:t>, </a:t>
            </a:r>
            <a:r>
              <a:rPr lang="en" b="1" dirty="0" smtClean="0">
                <a:solidFill>
                  <a:srgbClr val="FFFFFF"/>
                </a:solidFill>
              </a:rPr>
              <a:t>programa</a:t>
            </a:r>
            <a:r>
              <a:rPr lang="en" dirty="0" smtClean="0">
                <a:solidFill>
                  <a:srgbClr val="FFFFFF"/>
                </a:solidFill>
              </a:rPr>
              <a:t> y pq crees que es </a:t>
            </a:r>
            <a:r>
              <a:rPr lang="en" b="1" dirty="0" smtClean="0">
                <a:solidFill>
                  <a:srgbClr val="FFFFFF"/>
                </a:solidFill>
              </a:rPr>
              <a:t>importante</a:t>
            </a:r>
            <a:r>
              <a:rPr lang="en" dirty="0" smtClean="0">
                <a:solidFill>
                  <a:srgbClr val="FFFFFF"/>
                </a:solidFill>
              </a:rPr>
              <a:t> esta clase en tu formación profesional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5" name="Google Shape;105;p19"/>
          <p:cNvSpPr/>
          <p:nvPr/>
        </p:nvSpPr>
        <p:spPr>
          <a:xfrm>
            <a:off x="4526411" y="9035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6" name="Google Shape;106;p19"/>
          <p:cNvSpPr/>
          <p:nvPr/>
        </p:nvSpPr>
        <p:spPr>
          <a:xfrm rot="1473024">
            <a:off x="3484805" y="14831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4304841" y="792600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8" name="Google Shape;108;p19"/>
          <p:cNvSpPr/>
          <p:nvPr/>
        </p:nvSpPr>
        <p:spPr>
          <a:xfrm rot="2487194">
            <a:off x="4116261" y="20855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256125" y="195225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s-CO" dirty="0" smtClean="0"/>
              <a:t>E</a:t>
            </a:r>
            <a:r>
              <a:rPr lang="en" dirty="0" smtClean="0"/>
              <a:t>l </a:t>
            </a:r>
            <a:r>
              <a:rPr lang="en" sz="2800" b="1" dirty="0" smtClean="0"/>
              <a:t>ignorante</a:t>
            </a:r>
            <a:r>
              <a:rPr lang="en" dirty="0" smtClean="0"/>
              <a:t> afirma, el </a:t>
            </a:r>
            <a:r>
              <a:rPr lang="en" sz="2800" b="1" dirty="0" smtClean="0"/>
              <a:t>sabio</a:t>
            </a:r>
            <a:r>
              <a:rPr lang="en" dirty="0" smtClean="0"/>
              <a:t> duda y reflexiona</a:t>
            </a: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CuadroTexto 1"/>
          <p:cNvSpPr txBox="1"/>
          <p:nvPr/>
        </p:nvSpPr>
        <p:spPr>
          <a:xfrm>
            <a:off x="4229075" y="2858146"/>
            <a:ext cx="646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lang="es-CO" sz="6600" b="1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136373" y="3478185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800" dirty="0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Aristóteles</a:t>
            </a:r>
            <a:endParaRPr lang="es-CO" sz="2800" dirty="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/>
              <a:t>El curso</a:t>
            </a:r>
            <a:endParaRPr sz="18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592660" cy="3944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sz="1200" b="1" dirty="0" smtClean="0"/>
              <a:t>OBJETIVOS ESPECÍFICOS</a:t>
            </a:r>
          </a:p>
          <a:p>
            <a:pPr marL="171450" indent="-171450" eaLnBrk="0" fontAlgn="base" hangingPunct="0">
              <a:spcBef>
                <a:spcPts val="1000"/>
              </a:spcBef>
            </a:pPr>
            <a:r>
              <a:rPr lang="es-ES" altLang="es-CO" sz="1200" dirty="0" smtClean="0"/>
              <a:t>Comprender </a:t>
            </a:r>
            <a:r>
              <a:rPr lang="es-ES" altLang="es-CO" sz="1200" dirty="0"/>
              <a:t>la </a:t>
            </a:r>
            <a:r>
              <a:rPr lang="es-ES" altLang="es-CO" sz="1200" b="1" dirty="0"/>
              <a:t>importancia</a:t>
            </a:r>
            <a:r>
              <a:rPr lang="es-ES" altLang="es-CO" sz="1200" dirty="0"/>
              <a:t> de la Administración y su aplicación en las organizaciones. </a:t>
            </a:r>
            <a:endParaRPr lang="es-CO" altLang="es-CO" sz="1200" dirty="0"/>
          </a:p>
          <a:p>
            <a:pPr marL="171450" indent="-171450" eaLnBrk="0" fontAlgn="base" hangingPunct="0">
              <a:spcBef>
                <a:spcPts val="1000"/>
              </a:spcBef>
            </a:pPr>
            <a:r>
              <a:rPr lang="es-ES" altLang="es-CO" sz="1200" dirty="0"/>
              <a:t>Identificar las técnicas de </a:t>
            </a:r>
            <a:r>
              <a:rPr lang="es-ES" altLang="es-CO" sz="1200" b="1" dirty="0"/>
              <a:t>planeación, organización, dirección, motivación</a:t>
            </a:r>
            <a:r>
              <a:rPr lang="es-ES" altLang="es-CO" sz="1200" dirty="0"/>
              <a:t>, Y trabajo en equipo.</a:t>
            </a:r>
            <a:endParaRPr lang="es-CO" altLang="es-CO" sz="1200" dirty="0"/>
          </a:p>
          <a:p>
            <a:pPr marL="171450" indent="-171450" eaLnBrk="0" fontAlgn="base" hangingPunct="0">
              <a:spcBef>
                <a:spcPts val="1000"/>
              </a:spcBef>
            </a:pPr>
            <a:r>
              <a:rPr lang="es-ES" altLang="es-CO" sz="1200" dirty="0"/>
              <a:t>Comprender la importancia del </a:t>
            </a:r>
            <a:r>
              <a:rPr lang="es-ES" altLang="es-CO" sz="1200" b="1" dirty="0"/>
              <a:t>control</a:t>
            </a:r>
            <a:r>
              <a:rPr lang="es-ES" altLang="es-CO" sz="1200" dirty="0"/>
              <a:t>, como medio por el cual se determina el cumplimiento de las metas  de la organización.</a:t>
            </a:r>
          </a:p>
          <a:p>
            <a:pPr marL="171450" indent="-171450" eaLnBrk="0" fontAlgn="base" hangingPunct="0">
              <a:spcBef>
                <a:spcPts val="1000"/>
              </a:spcBef>
            </a:pPr>
            <a:r>
              <a:rPr lang="es-ES" altLang="es-CO" sz="1200" dirty="0"/>
              <a:t>Identificar el </a:t>
            </a:r>
            <a:r>
              <a:rPr lang="es-ES" altLang="es-CO" sz="1200" b="1" dirty="0"/>
              <a:t>rol del gerente </a:t>
            </a:r>
            <a:r>
              <a:rPr lang="es-ES" altLang="es-CO" sz="1200" dirty="0"/>
              <a:t>en el entorno de los negocios y frente a la dinámica de la competencia</a:t>
            </a:r>
            <a:r>
              <a:rPr lang="es-CO" altLang="es-CO" sz="1200" dirty="0"/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768125" y="1224425"/>
            <a:ext cx="2127850" cy="22998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1200" b="1" dirty="0" smtClean="0"/>
              <a:t>OBJETIVO GENERAL</a:t>
            </a:r>
            <a:endParaRPr sz="1200" dirty="0"/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es-ES" sz="1200" dirty="0"/>
              <a:t>Ofrecer al estudiante las herramientas y conocimientos necesarios sobre las </a:t>
            </a:r>
            <a:r>
              <a:rPr lang="es-ES" sz="1200" b="1" dirty="0"/>
              <a:t>funciones</a:t>
            </a:r>
            <a:r>
              <a:rPr lang="es-ES" sz="1200" dirty="0"/>
              <a:t> de la administración y  su </a:t>
            </a:r>
            <a:r>
              <a:rPr lang="es-ES" sz="1200" b="1" dirty="0"/>
              <a:t>impacto</a:t>
            </a:r>
            <a:r>
              <a:rPr lang="es-ES" sz="1200" dirty="0"/>
              <a:t> en el desarrollo de proyectos desde la Comunicación social, el cine, la publicidad y el diseño gráfico.</a:t>
            </a:r>
            <a:endParaRPr sz="1200"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Programa del curso</a:t>
            </a: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850533498"/>
              </p:ext>
            </p:extLst>
          </p:nvPr>
        </p:nvGraphicFramePr>
        <p:xfrm>
          <a:off x="3152775" y="911700"/>
          <a:ext cx="5991225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Programa del curso</a:t>
            </a: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47718587"/>
              </p:ext>
            </p:extLst>
          </p:nvPr>
        </p:nvGraphicFramePr>
        <p:xfrm>
          <a:off x="3152775" y="911700"/>
          <a:ext cx="5991225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480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Programa del curso</a:t>
            </a: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26047985"/>
              </p:ext>
            </p:extLst>
          </p:nvPr>
        </p:nvGraphicFramePr>
        <p:xfrm>
          <a:off x="3152775" y="911700"/>
          <a:ext cx="5991225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Programa del curso</a:t>
            </a:r>
            <a:endParaRPr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5387340"/>
              </p:ext>
            </p:extLst>
          </p:nvPr>
        </p:nvGraphicFramePr>
        <p:xfrm>
          <a:off x="3152775" y="911700"/>
          <a:ext cx="5991225" cy="3124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165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763</Words>
  <Application>Microsoft Office PowerPoint</Application>
  <PresentationFormat>Presentación en pantalla (16:9)</PresentationFormat>
  <Paragraphs>132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Montserrat</vt:lpstr>
      <vt:lpstr>Montserrat ExtraBold</vt:lpstr>
      <vt:lpstr>Montserrat Light</vt:lpstr>
      <vt:lpstr>Juliet template</vt:lpstr>
      <vt:lpstr>Gestión en las Organizaciones - 211269</vt:lpstr>
      <vt:lpstr>Piensa un momento!!!!</vt:lpstr>
      <vt:lpstr>Conozcámonos</vt:lpstr>
      <vt:lpstr>Presentación de PowerPoint</vt:lpstr>
      <vt:lpstr>El curso</vt:lpstr>
      <vt:lpstr>Programa del curso</vt:lpstr>
      <vt:lpstr>Programa del curso</vt:lpstr>
      <vt:lpstr>Programa del curso</vt:lpstr>
      <vt:lpstr>Programa del curso</vt:lpstr>
      <vt:lpstr>Programa del curso</vt:lpstr>
      <vt:lpstr>Programa del curso</vt:lpstr>
      <vt:lpstr>Metodología:</vt:lpstr>
      <vt:lpstr>Medios y recursos</vt:lpstr>
      <vt:lpstr>BIBLIO &amp; WEB GRAFÍA: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Diego Fernando Villalobos Garrido</dc:creator>
  <cp:lastModifiedBy>Diego Fernando Villalobos Garrido</cp:lastModifiedBy>
  <cp:revision>15</cp:revision>
  <dcterms:modified xsi:type="dcterms:W3CDTF">2019-02-01T01:58:59Z</dcterms:modified>
</cp:coreProperties>
</file>