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9" r:id="rId7"/>
    <p:sldId id="278" r:id="rId8"/>
    <p:sldId id="280" r:id="rId9"/>
    <p:sldId id="274" r:id="rId10"/>
  </p:sldIdLst>
  <p:sldSz cx="12188825" cy="6858000"/>
  <p:notesSz cx="6858000" cy="9144000"/>
  <p:defaultTextStyle>
    <a:defPPr>
      <a:defRPr lang="es-CO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BBB"/>
    <a:srgbClr val="142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64" y="648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03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50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2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200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2"/>
            <a:ext cx="10360501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650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6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7" y="1535114"/>
            <a:ext cx="5387631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1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7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04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5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27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6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2C25-D6D2-4327-B841-572F37A43D2C}" type="datetimeFigureOut">
              <a:rPr lang="es-CO" smtClean="0"/>
              <a:t>27/04/2017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289E-7FD7-44DD-9FEA-23ECD1E5D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1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zano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owdemprende.com/" TargetMode="External"/><Relationship Id="rId5" Type="http://schemas.openxmlformats.org/officeDocument/2006/relationships/hyperlink" Target="https://www.kickstarter.com/" TargetMode="External"/><Relationship Id="rId4" Type="http://schemas.openxmlformats.org/officeDocument/2006/relationships/hyperlink" Target="https://www.wiseed.com/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youtu.be/sOssRVZlDs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OssRVZlDs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46091" y="2657876"/>
            <a:ext cx="4932297" cy="1470025"/>
          </a:xfrm>
        </p:spPr>
        <p:txBody>
          <a:bodyPr>
            <a:noAutofit/>
          </a:bodyPr>
          <a:lstStyle/>
          <a:p>
            <a:pPr algn="r"/>
            <a:r>
              <a:rPr lang="es-CO" sz="3200" b="1" dirty="0" err="1" smtClean="0">
                <a:solidFill>
                  <a:schemeClr val="bg1"/>
                </a:solidFill>
                <a:latin typeface="Tahoma Bold"/>
                <a:cs typeface="Tahoma Bold"/>
              </a:rPr>
              <a:t>Wiseed</a:t>
            </a:r>
            <a:r>
              <a:rPr lang="es-CO" sz="3200" b="1" dirty="0">
                <a:solidFill>
                  <a:schemeClr val="bg1"/>
                </a:solidFill>
                <a:latin typeface="Tahoma Bold"/>
                <a:cs typeface="Tahoma Bold"/>
              </a:rPr>
              <a:t>, plataforma de </a:t>
            </a:r>
            <a:r>
              <a:rPr lang="es-CO" sz="3200" b="1" dirty="0" err="1">
                <a:solidFill>
                  <a:schemeClr val="bg1"/>
                </a:solidFill>
                <a:latin typeface="Tahoma Bold"/>
                <a:cs typeface="Tahoma Bold"/>
              </a:rPr>
              <a:t>equity</a:t>
            </a:r>
            <a:r>
              <a:rPr lang="es-CO" sz="3200" b="1" dirty="0">
                <a:solidFill>
                  <a:schemeClr val="bg1"/>
                </a:solidFill>
                <a:latin typeface="Tahoma Bold"/>
                <a:cs typeface="Tahoma Bold"/>
              </a:rPr>
              <a:t> </a:t>
            </a:r>
            <a:r>
              <a:rPr lang="es-CO" sz="3200" b="1" dirty="0" err="1">
                <a:solidFill>
                  <a:schemeClr val="bg1"/>
                </a:solidFill>
                <a:latin typeface="Tahoma Bold"/>
                <a:cs typeface="Tahoma Bold"/>
              </a:rPr>
              <a:t>crowdfunding</a:t>
            </a:r>
            <a:r>
              <a:rPr lang="es-CO" sz="3200" b="1" dirty="0">
                <a:solidFill>
                  <a:schemeClr val="bg1"/>
                </a:solidFill>
                <a:latin typeface="Tahoma Bold"/>
                <a:cs typeface="Tahoma Bold"/>
              </a:rPr>
              <a:t> líder en Francia </a:t>
            </a:r>
          </a:p>
        </p:txBody>
      </p:sp>
    </p:spTree>
    <p:extLst>
      <p:ext uri="{BB962C8B-B14F-4D97-AF65-F5344CB8AC3E}">
        <p14:creationId xmlns:p14="http://schemas.microsoft.com/office/powerpoint/2010/main" val="20641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870" y="1052736"/>
            <a:ext cx="5246582" cy="1143000"/>
          </a:xfrm>
        </p:spPr>
        <p:txBody>
          <a:bodyPr>
            <a:normAutofit/>
          </a:bodyPr>
          <a:lstStyle/>
          <a:p>
            <a:pPr algn="l"/>
            <a:r>
              <a:rPr lang="es-CO" sz="3200" b="1" dirty="0" smtClean="0">
                <a:solidFill>
                  <a:srgbClr val="139BBB"/>
                </a:solidFill>
                <a:latin typeface="Tahoma Bold"/>
                <a:cs typeface="Tahoma Bold"/>
              </a:rPr>
              <a:t>Tabla de Contenidos</a:t>
            </a:r>
            <a:endParaRPr lang="es-CO" sz="3200" b="1" dirty="0">
              <a:solidFill>
                <a:srgbClr val="139BBB"/>
              </a:solidFill>
              <a:latin typeface="Tahoma Bold"/>
              <a:cs typeface="Tahoma Bold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130" y="2332037"/>
            <a:ext cx="9860345" cy="31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Qué es un </a:t>
            </a:r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Crowdfunding</a:t>
            </a:r>
            <a:endParaRPr lang="es-C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Wiseed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plataforma de </a:t>
            </a:r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Equity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Crowdfunding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295129" y="1904125"/>
            <a:ext cx="4362985" cy="0"/>
          </a:xfrm>
          <a:prstGeom prst="line">
            <a:avLst/>
          </a:prstGeom>
          <a:ln>
            <a:solidFill>
              <a:srgbClr val="139B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rowdfun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r="5102"/>
          <a:stretch/>
        </p:blipFill>
        <p:spPr bwMode="auto">
          <a:xfrm>
            <a:off x="-18413" y="149862"/>
            <a:ext cx="12198623" cy="38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043373" y="3699740"/>
            <a:ext cx="4136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Imagen tomada de: http</a:t>
            </a:r>
            <a:r>
              <a:rPr lang="es-CO" sz="1600" b="1" dirty="0">
                <a:solidFill>
                  <a:schemeClr val="bg1"/>
                </a:solidFill>
              </a:rPr>
              <a:t>://</a:t>
            </a:r>
            <a:r>
              <a:rPr lang="es-CO" sz="1600" b="1" dirty="0" smtClean="0">
                <a:solidFill>
                  <a:schemeClr val="bg1"/>
                </a:solidFill>
              </a:rPr>
              <a:t>www.lanzanos.com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1762" y="3845835"/>
            <a:ext cx="5112568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 Bold"/>
                <a:cs typeface="Tahoma Bold"/>
              </a:rPr>
              <a:t>Algunas Plataformas</a:t>
            </a:r>
            <a:endParaRPr lang="es-CO" sz="3200" b="1" dirty="0">
              <a:solidFill>
                <a:schemeClr val="tx1">
                  <a:lumMod val="75000"/>
                  <a:lumOff val="25000"/>
                </a:schemeClr>
              </a:solidFill>
              <a:latin typeface="Tahoma Bold"/>
              <a:cs typeface="Tahoma Bold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26631" y="4734032"/>
            <a:ext cx="5037699" cy="0"/>
          </a:xfrm>
          <a:prstGeom prst="line">
            <a:avLst/>
          </a:prstGeom>
          <a:ln>
            <a:solidFill>
              <a:srgbClr val="139BB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764674" y="4797152"/>
            <a:ext cx="7778010" cy="1872208"/>
          </a:xfrm>
        </p:spPr>
        <p:txBody>
          <a:bodyPr>
            <a:normAutofit fontScale="92500"/>
          </a:bodyPr>
          <a:lstStyle/>
          <a:p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Lánzanos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plataforma española</a:t>
            </a:r>
          </a:p>
          <a:p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Wiseed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plataforma francesa</a:t>
            </a:r>
          </a:p>
          <a:p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Kickstarter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plataforma norteamericana</a:t>
            </a:r>
          </a:p>
          <a:p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Crowdemprende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noticias de financiación alternativa y </a:t>
            </a:r>
            <a:r>
              <a:rPr lang="es-CO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fintech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4563" t="44120" r="33935" b="29000"/>
          <a:stretch/>
        </p:blipFill>
        <p:spPr>
          <a:xfrm>
            <a:off x="1341884" y="4891982"/>
            <a:ext cx="6696744" cy="1966017"/>
          </a:xfrm>
          <a:prstGeom prst="rect">
            <a:avLst/>
          </a:prstGeom>
        </p:spPr>
      </p:pic>
      <p:pic>
        <p:nvPicPr>
          <p:cNvPr id="2050" name="Picture 2" descr="Resultado de imagen para wis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260648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28" t="4308" r="14186" b="5232"/>
          <a:stretch/>
        </p:blipFill>
        <p:spPr>
          <a:xfrm>
            <a:off x="189756" y="644713"/>
            <a:ext cx="3348371" cy="22322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7788" y="3429000"/>
            <a:ext cx="102894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333333"/>
                </a:solidFill>
                <a:latin typeface="Open Sans"/>
              </a:rPr>
              <a:t>Surgida </a:t>
            </a:r>
            <a:r>
              <a:rPr lang="es-CO" dirty="0">
                <a:solidFill>
                  <a:srgbClr val="333333"/>
                </a:solidFill>
                <a:latin typeface="Open Sans"/>
              </a:rPr>
              <a:t>en Francia en 2008 </a:t>
            </a:r>
            <a:endParaRPr lang="es-CO" dirty="0" smtClean="0">
              <a:solidFill>
                <a:srgbClr val="333333"/>
              </a:solidFill>
              <a:latin typeface="Open Sans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333333"/>
                </a:solidFill>
                <a:latin typeface="Open Sans"/>
              </a:rPr>
              <a:t>Política </a:t>
            </a:r>
            <a:r>
              <a:rPr lang="es-CO" dirty="0">
                <a:solidFill>
                  <a:srgbClr val="333333"/>
                </a:solidFill>
                <a:latin typeface="Open Sans"/>
              </a:rPr>
              <a:t>activa de investigación y desarrollo para crear nuevas fórmulas innovadoras para trabajar en </a:t>
            </a:r>
            <a:r>
              <a:rPr lang="es-CO" dirty="0" err="1">
                <a:solidFill>
                  <a:srgbClr val="333333"/>
                </a:solidFill>
                <a:latin typeface="Open Sans"/>
              </a:rPr>
              <a:t>crowdfunding</a:t>
            </a:r>
            <a:r>
              <a:rPr lang="es-CO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333333"/>
                </a:solidFill>
                <a:latin typeface="Open Sans"/>
              </a:rPr>
              <a:t>Ofrece </a:t>
            </a:r>
            <a:r>
              <a:rPr lang="es-CO" dirty="0">
                <a:solidFill>
                  <a:srgbClr val="333333"/>
                </a:solidFill>
                <a:latin typeface="Open Sans"/>
              </a:rPr>
              <a:t>soluciones de inversión </a:t>
            </a:r>
            <a:r>
              <a:rPr lang="es-CO" dirty="0" smtClean="0">
                <a:solidFill>
                  <a:srgbClr val="333333"/>
                </a:solidFill>
                <a:latin typeface="Open Sans"/>
              </a:rPr>
              <a:t>diversificadas</a:t>
            </a:r>
          </a:p>
        </p:txBody>
      </p:sp>
    </p:spTree>
    <p:extLst>
      <p:ext uri="{BB962C8B-B14F-4D97-AF65-F5344CB8AC3E}">
        <p14:creationId xmlns:p14="http://schemas.microsoft.com/office/powerpoint/2010/main" val="2242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wi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260648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28" t="4308" r="14186" b="5232"/>
          <a:stretch/>
        </p:blipFill>
        <p:spPr>
          <a:xfrm>
            <a:off x="189756" y="644713"/>
            <a:ext cx="3348371" cy="22322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7651" y="3429000"/>
            <a:ext cx="95584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800" b="1" dirty="0" err="1" smtClean="0">
                <a:solidFill>
                  <a:srgbClr val="333333"/>
                </a:solidFill>
                <a:latin typeface="Open Sans"/>
              </a:rPr>
              <a:t>Startups</a:t>
            </a:r>
            <a:endParaRPr lang="es-CO" sz="1800" dirty="0" smtClean="0">
              <a:solidFill>
                <a:srgbClr val="333333"/>
              </a:solidFill>
              <a:latin typeface="Open Sans"/>
            </a:endParaRPr>
          </a:p>
          <a:p>
            <a:pPr marL="852312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333333"/>
                </a:solidFill>
                <a:latin typeface="Open Sans"/>
              </a:rPr>
              <a:t>A</a:t>
            </a: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partir de </a:t>
            </a: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100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€ </a:t>
            </a:r>
            <a:endParaRPr lang="es-CO" sz="1800" dirty="0" smtClean="0">
              <a:solidFill>
                <a:srgbClr val="333333"/>
              </a:solidFill>
              <a:latin typeface="Open Sans"/>
            </a:endParaRPr>
          </a:p>
          <a:p>
            <a:pPr marL="852312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Acompañan en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proceso de captación de fondos proporcionando inversores a través de un holding dedicado expresamente a la empresa. </a:t>
            </a:r>
            <a:endParaRPr lang="es-CO" sz="1800" dirty="0" smtClean="0">
              <a:solidFill>
                <a:srgbClr val="333333"/>
              </a:solidFill>
              <a:latin typeface="Open Sans"/>
            </a:endParaRPr>
          </a:p>
          <a:p>
            <a:pPr marL="852312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Se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quedan con una representación de entre un 5 % y un 20 % de su capital. </a:t>
            </a:r>
            <a:endParaRPr lang="es-CO" sz="1800" dirty="0" smtClean="0">
              <a:solidFill>
                <a:srgbClr val="333333"/>
              </a:solidFill>
              <a:latin typeface="Open Sans"/>
            </a:endParaRPr>
          </a:p>
          <a:p>
            <a:pPr marL="852312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Sectores en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los que </a:t>
            </a: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invierten: salud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, medioambiente, digital, industria y servicios.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Desde </a:t>
            </a: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2015 financian sociedades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cooperativas </a:t>
            </a: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con adquisición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de participaciones</a:t>
            </a:r>
          </a:p>
          <a:p>
            <a:pPr marL="852312" lvl="1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Las </a:t>
            </a:r>
            <a:r>
              <a:rPr lang="es-CO" sz="1800" dirty="0">
                <a:solidFill>
                  <a:srgbClr val="333333"/>
                </a:solidFill>
                <a:latin typeface="Open Sans"/>
              </a:rPr>
              <a:t>empresas deben estar ya creadas, ser innovadoras y con un fuerte potencial de crecimiento</a:t>
            </a:r>
            <a:r>
              <a:rPr lang="es-CO" sz="1800" dirty="0" smtClean="0">
                <a:solidFill>
                  <a:srgbClr val="333333"/>
                </a:solidFill>
                <a:latin typeface="Open Sans"/>
              </a:rPr>
              <a:t>.</a:t>
            </a:r>
            <a:endParaRPr lang="es-CO" sz="1800" dirty="0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68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4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3B9C7CC9E31B4AB67176CFABDCEF89" ma:contentTypeVersion="0" ma:contentTypeDescription="Crear nuevo documento." ma:contentTypeScope="" ma:versionID="58eca6e94df307946bbcf623fbeb20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A1998A-10DE-4E5A-AFCE-9D130655E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7B06E4-6E57-4D0D-8547-C1D0CBEB7B9D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63564D-F064-4A3B-8B09-ABBF037A7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163</Words>
  <Application>Microsoft Office PowerPoint</Application>
  <PresentationFormat>Personalizado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Tahoma Bold</vt:lpstr>
      <vt:lpstr>Tema de Office</vt:lpstr>
      <vt:lpstr>Wiseed, plataforma de equity crowdfunding líder en Francia </vt:lpstr>
      <vt:lpstr>Tabla de Contenidos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CELEBRACIÓN DÍA DEL PROFESOR</dc:title>
  <dc:creator>Luisa Fernanda Restrepo Marin</dc:creator>
  <cp:lastModifiedBy>Diego Villalobos</cp:lastModifiedBy>
  <cp:revision>55</cp:revision>
  <dcterms:created xsi:type="dcterms:W3CDTF">2016-03-18T12:52:08Z</dcterms:created>
  <dcterms:modified xsi:type="dcterms:W3CDTF">2017-04-28T02:22:10Z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0x0101003E3B9C7CC9E31B4AB67176CFABDCEF89</vt:lpwstr>
  </property>
</Properties>
</file>