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09" autoAdjust="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2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8211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683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998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1790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655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79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49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82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9146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018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83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50AB3-B319-D346-BDA5-EA93ADC428F2}" type="datetimeFigureOut">
              <a:rPr lang="es-ES" smtClean="0"/>
              <a:t>4/26/16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D245B-456C-4347-A0EC-39DFA47CDDB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0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6772"/>
            <a:ext cx="7772400" cy="735477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PERI</a:t>
            </a:r>
            <a:r>
              <a:rPr lang="es-ES" dirty="0" smtClean="0"/>
              <a:t>ÓDICO FINAL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772250"/>
            <a:ext cx="9144000" cy="6085750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s-ES" dirty="0" smtClean="0"/>
              <a:t>Doble p</a:t>
            </a:r>
            <a:r>
              <a:rPr lang="es-ES" dirty="0" smtClean="0"/>
              <a:t>ágina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/>
              <a:t>Manejo adecuado de: </a:t>
            </a:r>
            <a:r>
              <a:rPr lang="es-ES" dirty="0" err="1" smtClean="0"/>
              <a:t>Serifas</a:t>
            </a:r>
            <a:r>
              <a:rPr lang="es-ES" dirty="0" smtClean="0"/>
              <a:t> y palo seco, Retícula, Texto libre y de columna, alineaciones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/>
              <a:t>Nombre del periódico en fuente creada por </a:t>
            </a:r>
            <a:r>
              <a:rPr lang="es-ES" dirty="0" err="1" smtClean="0"/>
              <a:t>ud.</a:t>
            </a:r>
            <a:endParaRPr lang="es-ES" dirty="0" smtClean="0"/>
          </a:p>
          <a:p>
            <a:pPr marL="457200" indent="-457200" algn="l">
              <a:buFont typeface="Arial"/>
              <a:buChar char="•"/>
            </a:pPr>
            <a:r>
              <a:rPr lang="es-ES" dirty="0" smtClean="0"/>
              <a:t>Imágenes vectoriales creadas por usted (logo)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/>
              <a:t>Imágenes </a:t>
            </a:r>
            <a:r>
              <a:rPr lang="es-ES" dirty="0" err="1" smtClean="0"/>
              <a:t>vectorizadas</a:t>
            </a:r>
            <a:r>
              <a:rPr lang="es-ES" dirty="0" smtClean="0"/>
              <a:t> a partir de vectores (calco de dibujos)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/>
              <a:t>Imágenes </a:t>
            </a:r>
            <a:r>
              <a:rPr lang="es-ES" dirty="0" err="1" smtClean="0"/>
              <a:t>vectorizadas</a:t>
            </a:r>
            <a:r>
              <a:rPr lang="es-ES" dirty="0" smtClean="0"/>
              <a:t> a partir de mapas de bits (fotos)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/>
              <a:t>Textos rodeados (imágenes, letras capital, llamadas</a:t>
            </a:r>
            <a:r>
              <a:rPr lang="is-IS" dirty="0" smtClean="0"/>
              <a:t>…</a:t>
            </a:r>
            <a:r>
              <a:rPr lang="es-ES" smtClean="0"/>
              <a:t>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3421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72</Words>
  <Application>Microsoft Macintosh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PERIÓDICO FINAL</vt:lpstr>
    </vt:vector>
  </TitlesOfParts>
  <Company>uao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PERIÓDICO FINAL</dc:title>
  <dc:creator>LID-1 uao</dc:creator>
  <cp:lastModifiedBy>LID-1 uao</cp:lastModifiedBy>
  <cp:revision>2</cp:revision>
  <dcterms:created xsi:type="dcterms:W3CDTF">2016-04-26T13:48:25Z</dcterms:created>
  <dcterms:modified xsi:type="dcterms:W3CDTF">2016-04-26T14:56:21Z</dcterms:modified>
</cp:coreProperties>
</file>