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62" r:id="rId2"/>
  </p:sldMasterIdLst>
  <p:notesMasterIdLst>
    <p:notesMasterId r:id="rId33"/>
  </p:notesMasterIdLst>
  <p:sldIdLst>
    <p:sldId id="256" r:id="rId3"/>
    <p:sldId id="283" r:id="rId4"/>
    <p:sldId id="259" r:id="rId5"/>
    <p:sldId id="261" r:id="rId6"/>
    <p:sldId id="284" r:id="rId7"/>
    <p:sldId id="262"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267" r:id="rId31"/>
    <p:sldId id="258"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774F39-6B59-499B-AE08-C81C8ACDA0A7}">
  <a:tblStyle styleId="{3A774F39-6B59-499B-AE08-C81C8ACDA0A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19F17-E4A5-4FE9-85CE-F5B7BF8DB37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E4FB0E3E-7F88-49F9-85B2-C47994C2FCB5}">
      <dgm:prSet phldrT="[Texto]" custT="1"/>
      <dgm:spPr/>
      <dgm:t>
        <a:bodyPr/>
        <a:lstStyle/>
        <a:p>
          <a:r>
            <a:rPr lang="es-CO" sz="1800" dirty="0" smtClean="0"/>
            <a:t>Planeación</a:t>
          </a:r>
          <a:endParaRPr lang="es-CO" sz="1800" dirty="0"/>
        </a:p>
      </dgm:t>
    </dgm:pt>
    <dgm:pt modelId="{ACCD7B32-5AEF-4216-95CB-CD7089EBA85F}" type="parTrans" cxnId="{C39BB13B-D0BE-4C57-B479-797005391F64}">
      <dgm:prSet/>
      <dgm:spPr/>
      <dgm:t>
        <a:bodyPr/>
        <a:lstStyle/>
        <a:p>
          <a:endParaRPr lang="es-CO" sz="1400"/>
        </a:p>
      </dgm:t>
    </dgm:pt>
    <dgm:pt modelId="{902C5E31-3EEE-4E71-AEDC-0D627E21A4A0}" type="sibTrans" cxnId="{C39BB13B-D0BE-4C57-B479-797005391F64}">
      <dgm:prSet/>
      <dgm:spPr/>
      <dgm:t>
        <a:bodyPr/>
        <a:lstStyle/>
        <a:p>
          <a:endParaRPr lang="es-CO" sz="1400"/>
        </a:p>
      </dgm:t>
    </dgm:pt>
    <dgm:pt modelId="{43F97EBA-0237-4D74-962E-C562DF52A63C}">
      <dgm:prSet phldrT="[Texto]" custT="1"/>
      <dgm:spPr/>
      <dgm:t>
        <a:bodyPr/>
        <a:lstStyle/>
        <a:p>
          <a:r>
            <a:rPr lang="es-CO" sz="1800" dirty="0" smtClean="0"/>
            <a:t>Organización </a:t>
          </a:r>
          <a:endParaRPr lang="es-CO" sz="1800" dirty="0"/>
        </a:p>
      </dgm:t>
    </dgm:pt>
    <dgm:pt modelId="{DCC7A948-8F81-4E5C-9B59-3CE1DDC39174}" type="parTrans" cxnId="{49E36C35-7F10-4F9F-9EFE-CD8AE6A63EB5}">
      <dgm:prSet/>
      <dgm:spPr/>
      <dgm:t>
        <a:bodyPr/>
        <a:lstStyle/>
        <a:p>
          <a:endParaRPr lang="es-CO" sz="1400"/>
        </a:p>
      </dgm:t>
    </dgm:pt>
    <dgm:pt modelId="{FB7E2DFC-C635-4952-BD0D-F305207464CB}" type="sibTrans" cxnId="{49E36C35-7F10-4F9F-9EFE-CD8AE6A63EB5}">
      <dgm:prSet/>
      <dgm:spPr/>
      <dgm:t>
        <a:bodyPr/>
        <a:lstStyle/>
        <a:p>
          <a:endParaRPr lang="es-CO" sz="1400"/>
        </a:p>
      </dgm:t>
    </dgm:pt>
    <dgm:pt modelId="{9080054B-E459-4E92-BAD0-4B5051A00457}">
      <dgm:prSet phldrT="[Texto]" custT="1"/>
      <dgm:spPr/>
      <dgm:t>
        <a:bodyPr/>
        <a:lstStyle/>
        <a:p>
          <a:r>
            <a:rPr lang="es-CO" sz="1800" dirty="0" smtClean="0"/>
            <a:t>Dirección </a:t>
          </a:r>
          <a:endParaRPr lang="es-CO" sz="1800" dirty="0"/>
        </a:p>
      </dgm:t>
    </dgm:pt>
    <dgm:pt modelId="{15E5ED44-F86E-4125-9335-97CADB29136F}" type="parTrans" cxnId="{1076E01D-98E6-4C7E-BED0-801E7342093F}">
      <dgm:prSet/>
      <dgm:spPr/>
      <dgm:t>
        <a:bodyPr/>
        <a:lstStyle/>
        <a:p>
          <a:endParaRPr lang="es-CO" sz="1400"/>
        </a:p>
      </dgm:t>
    </dgm:pt>
    <dgm:pt modelId="{C3AA6028-0C0C-40A6-8812-DD1869853B3E}" type="sibTrans" cxnId="{1076E01D-98E6-4C7E-BED0-801E7342093F}">
      <dgm:prSet/>
      <dgm:spPr/>
      <dgm:t>
        <a:bodyPr/>
        <a:lstStyle/>
        <a:p>
          <a:endParaRPr lang="es-CO" sz="1400"/>
        </a:p>
      </dgm:t>
    </dgm:pt>
    <dgm:pt modelId="{643ED4FD-5C46-469A-BB7C-BBDD1076E4CF}">
      <dgm:prSet phldrT="[Texto]" custT="1"/>
      <dgm:spPr/>
      <dgm:t>
        <a:bodyPr/>
        <a:lstStyle/>
        <a:p>
          <a:r>
            <a:rPr lang="es-CO" sz="1800" dirty="0" smtClean="0"/>
            <a:t>Control</a:t>
          </a:r>
          <a:endParaRPr lang="es-CO" sz="1800" dirty="0"/>
        </a:p>
      </dgm:t>
    </dgm:pt>
    <dgm:pt modelId="{F9CC34CD-B8AC-4729-A5C4-EBD85D377FDE}" type="parTrans" cxnId="{FC340051-4B67-4911-84FE-7D0F60BDDAC9}">
      <dgm:prSet/>
      <dgm:spPr/>
      <dgm:t>
        <a:bodyPr/>
        <a:lstStyle/>
        <a:p>
          <a:endParaRPr lang="es-CO" sz="1400"/>
        </a:p>
      </dgm:t>
    </dgm:pt>
    <dgm:pt modelId="{340346C7-DB7C-48E2-8279-C99B3B87D37E}" type="sibTrans" cxnId="{FC340051-4B67-4911-84FE-7D0F60BDDAC9}">
      <dgm:prSet/>
      <dgm:spPr/>
      <dgm:t>
        <a:bodyPr/>
        <a:lstStyle/>
        <a:p>
          <a:endParaRPr lang="es-CO" sz="1400"/>
        </a:p>
      </dgm:t>
    </dgm:pt>
    <dgm:pt modelId="{0DBB039E-D2AB-4801-B733-4D2F4E3257D3}">
      <dgm:prSet phldrT="[Texto]" custT="1"/>
      <dgm:spPr/>
      <dgm:t>
        <a:bodyPr/>
        <a:lstStyle/>
        <a:p>
          <a:r>
            <a:rPr lang="es-CO" sz="1600" dirty="0" smtClean="0"/>
            <a:t>Integración de Personal </a:t>
          </a:r>
          <a:endParaRPr lang="es-CO" sz="1600" dirty="0"/>
        </a:p>
      </dgm:t>
    </dgm:pt>
    <dgm:pt modelId="{D9F55F51-DB12-437F-9624-1C8191371EA1}" type="parTrans" cxnId="{FFC4D11A-D6AC-4699-A3AC-EFF65624A4DC}">
      <dgm:prSet/>
      <dgm:spPr/>
      <dgm:t>
        <a:bodyPr/>
        <a:lstStyle/>
        <a:p>
          <a:endParaRPr lang="es-CO" sz="1400"/>
        </a:p>
      </dgm:t>
    </dgm:pt>
    <dgm:pt modelId="{775BCADC-5622-4E12-9459-EE5E54D0F6EE}" type="sibTrans" cxnId="{FFC4D11A-D6AC-4699-A3AC-EFF65624A4DC}">
      <dgm:prSet/>
      <dgm:spPr/>
      <dgm:t>
        <a:bodyPr/>
        <a:lstStyle/>
        <a:p>
          <a:endParaRPr lang="es-CO" sz="1400"/>
        </a:p>
      </dgm:t>
    </dgm:pt>
    <dgm:pt modelId="{537D8A3F-59FB-4E9D-A8CD-F0D0D0A7F36A}" type="pres">
      <dgm:prSet presAssocID="{09119F17-E4A5-4FE9-85CE-F5B7BF8DB37D}" presName="Name0" presStyleCnt="0">
        <dgm:presLayoutVars>
          <dgm:dir/>
          <dgm:resizeHandles val="exact"/>
        </dgm:presLayoutVars>
      </dgm:prSet>
      <dgm:spPr/>
      <dgm:t>
        <a:bodyPr/>
        <a:lstStyle/>
        <a:p>
          <a:endParaRPr lang="es-CO"/>
        </a:p>
      </dgm:t>
    </dgm:pt>
    <dgm:pt modelId="{DC8AEBEA-C27F-4404-9B3A-B8650C38EA8A}" type="pres">
      <dgm:prSet presAssocID="{09119F17-E4A5-4FE9-85CE-F5B7BF8DB37D}" presName="cycle" presStyleCnt="0"/>
      <dgm:spPr/>
    </dgm:pt>
    <dgm:pt modelId="{E34177C1-737D-41C1-8DB1-0797266C1882}" type="pres">
      <dgm:prSet presAssocID="{E4FB0E3E-7F88-49F9-85B2-C47994C2FCB5}" presName="nodeFirstNode" presStyleLbl="node1" presStyleIdx="0" presStyleCnt="5" custScaleX="98859" custScaleY="69202">
        <dgm:presLayoutVars>
          <dgm:bulletEnabled val="1"/>
        </dgm:presLayoutVars>
      </dgm:prSet>
      <dgm:spPr/>
      <dgm:t>
        <a:bodyPr/>
        <a:lstStyle/>
        <a:p>
          <a:endParaRPr lang="es-CO"/>
        </a:p>
      </dgm:t>
    </dgm:pt>
    <dgm:pt modelId="{BE15B028-CC7B-4225-88D8-AB4064F16460}" type="pres">
      <dgm:prSet presAssocID="{902C5E31-3EEE-4E71-AEDC-0D627E21A4A0}" presName="sibTransFirstNode" presStyleLbl="bgShp" presStyleIdx="0" presStyleCnt="1"/>
      <dgm:spPr/>
      <dgm:t>
        <a:bodyPr/>
        <a:lstStyle/>
        <a:p>
          <a:endParaRPr lang="es-CO"/>
        </a:p>
      </dgm:t>
    </dgm:pt>
    <dgm:pt modelId="{D37D06DE-EE28-45D5-8364-63CAFD55A5BE}" type="pres">
      <dgm:prSet presAssocID="{43F97EBA-0237-4D74-962E-C562DF52A63C}" presName="nodeFollowingNodes" presStyleLbl="node1" presStyleIdx="1" presStyleCnt="5" custScaleX="98859" custScaleY="69202">
        <dgm:presLayoutVars>
          <dgm:bulletEnabled val="1"/>
        </dgm:presLayoutVars>
      </dgm:prSet>
      <dgm:spPr/>
      <dgm:t>
        <a:bodyPr/>
        <a:lstStyle/>
        <a:p>
          <a:endParaRPr lang="es-CO"/>
        </a:p>
      </dgm:t>
    </dgm:pt>
    <dgm:pt modelId="{29C040A3-CC0B-4B56-9BBB-06C9A0C29291}" type="pres">
      <dgm:prSet presAssocID="{0DBB039E-D2AB-4801-B733-4D2F4E3257D3}" presName="nodeFollowingNodes" presStyleLbl="node1" presStyleIdx="2" presStyleCnt="5" custScaleX="112337" custScaleY="69202" custRadScaleRad="112407" custRadScaleInc="-15143">
        <dgm:presLayoutVars>
          <dgm:bulletEnabled val="1"/>
        </dgm:presLayoutVars>
      </dgm:prSet>
      <dgm:spPr/>
      <dgm:t>
        <a:bodyPr/>
        <a:lstStyle/>
        <a:p>
          <a:endParaRPr lang="es-CO"/>
        </a:p>
      </dgm:t>
    </dgm:pt>
    <dgm:pt modelId="{D40F8AD0-E39C-4302-BCB6-9B2CFD7BDD5D}" type="pres">
      <dgm:prSet presAssocID="{9080054B-E459-4E92-BAD0-4B5051A00457}" presName="nodeFollowingNodes" presStyleLbl="node1" presStyleIdx="3" presStyleCnt="5" custScaleX="98859" custScaleY="69202">
        <dgm:presLayoutVars>
          <dgm:bulletEnabled val="1"/>
        </dgm:presLayoutVars>
      </dgm:prSet>
      <dgm:spPr/>
      <dgm:t>
        <a:bodyPr/>
        <a:lstStyle/>
        <a:p>
          <a:endParaRPr lang="es-CO"/>
        </a:p>
      </dgm:t>
    </dgm:pt>
    <dgm:pt modelId="{D41427AE-B98D-4DAF-846F-FDB15BB887A1}" type="pres">
      <dgm:prSet presAssocID="{643ED4FD-5C46-469A-BB7C-BBDD1076E4CF}" presName="nodeFollowingNodes" presStyleLbl="node1" presStyleIdx="4" presStyleCnt="5" custScaleX="98859" custScaleY="69202">
        <dgm:presLayoutVars>
          <dgm:bulletEnabled val="1"/>
        </dgm:presLayoutVars>
      </dgm:prSet>
      <dgm:spPr/>
      <dgm:t>
        <a:bodyPr/>
        <a:lstStyle/>
        <a:p>
          <a:endParaRPr lang="es-CO"/>
        </a:p>
      </dgm:t>
    </dgm:pt>
  </dgm:ptLst>
  <dgm:cxnLst>
    <dgm:cxn modelId="{7B4DAAED-1D54-4BD2-98BA-7165E222582B}" type="presOf" srcId="{902C5E31-3EEE-4E71-AEDC-0D627E21A4A0}" destId="{BE15B028-CC7B-4225-88D8-AB4064F16460}" srcOrd="0" destOrd="0" presId="urn:microsoft.com/office/officeart/2005/8/layout/cycle3"/>
    <dgm:cxn modelId="{1076E01D-98E6-4C7E-BED0-801E7342093F}" srcId="{09119F17-E4A5-4FE9-85CE-F5B7BF8DB37D}" destId="{9080054B-E459-4E92-BAD0-4B5051A00457}" srcOrd="3" destOrd="0" parTransId="{15E5ED44-F86E-4125-9335-97CADB29136F}" sibTransId="{C3AA6028-0C0C-40A6-8812-DD1869853B3E}"/>
    <dgm:cxn modelId="{49E36C35-7F10-4F9F-9EFE-CD8AE6A63EB5}" srcId="{09119F17-E4A5-4FE9-85CE-F5B7BF8DB37D}" destId="{43F97EBA-0237-4D74-962E-C562DF52A63C}" srcOrd="1" destOrd="0" parTransId="{DCC7A948-8F81-4E5C-9B59-3CE1DDC39174}" sibTransId="{FB7E2DFC-C635-4952-BD0D-F305207464CB}"/>
    <dgm:cxn modelId="{46F2BE23-9FDE-4CDA-AE80-8337A935BC34}" type="presOf" srcId="{643ED4FD-5C46-469A-BB7C-BBDD1076E4CF}" destId="{D41427AE-B98D-4DAF-846F-FDB15BB887A1}" srcOrd="0" destOrd="0" presId="urn:microsoft.com/office/officeart/2005/8/layout/cycle3"/>
    <dgm:cxn modelId="{FC340051-4B67-4911-84FE-7D0F60BDDAC9}" srcId="{09119F17-E4A5-4FE9-85CE-F5B7BF8DB37D}" destId="{643ED4FD-5C46-469A-BB7C-BBDD1076E4CF}" srcOrd="4" destOrd="0" parTransId="{F9CC34CD-B8AC-4729-A5C4-EBD85D377FDE}" sibTransId="{340346C7-DB7C-48E2-8279-C99B3B87D37E}"/>
    <dgm:cxn modelId="{87172228-D1EB-41D8-AC63-AA91F619B252}" type="presOf" srcId="{9080054B-E459-4E92-BAD0-4B5051A00457}" destId="{D40F8AD0-E39C-4302-BCB6-9B2CFD7BDD5D}" srcOrd="0" destOrd="0" presId="urn:microsoft.com/office/officeart/2005/8/layout/cycle3"/>
    <dgm:cxn modelId="{F806745F-676E-4844-A5EC-6D1310563ACA}" type="presOf" srcId="{43F97EBA-0237-4D74-962E-C562DF52A63C}" destId="{D37D06DE-EE28-45D5-8364-63CAFD55A5BE}" srcOrd="0" destOrd="0" presId="urn:microsoft.com/office/officeart/2005/8/layout/cycle3"/>
    <dgm:cxn modelId="{0AAF7280-0697-4720-BC4A-B951BBD25DC9}" type="presOf" srcId="{E4FB0E3E-7F88-49F9-85B2-C47994C2FCB5}" destId="{E34177C1-737D-41C1-8DB1-0797266C1882}" srcOrd="0" destOrd="0" presId="urn:microsoft.com/office/officeart/2005/8/layout/cycle3"/>
    <dgm:cxn modelId="{7FEF2C83-160A-4857-B5BB-1E08BA1AC584}" type="presOf" srcId="{0DBB039E-D2AB-4801-B733-4D2F4E3257D3}" destId="{29C040A3-CC0B-4B56-9BBB-06C9A0C29291}" srcOrd="0" destOrd="0" presId="urn:microsoft.com/office/officeart/2005/8/layout/cycle3"/>
    <dgm:cxn modelId="{C39BB13B-D0BE-4C57-B479-797005391F64}" srcId="{09119F17-E4A5-4FE9-85CE-F5B7BF8DB37D}" destId="{E4FB0E3E-7F88-49F9-85B2-C47994C2FCB5}" srcOrd="0" destOrd="0" parTransId="{ACCD7B32-5AEF-4216-95CB-CD7089EBA85F}" sibTransId="{902C5E31-3EEE-4E71-AEDC-0D627E21A4A0}"/>
    <dgm:cxn modelId="{FFC4D11A-D6AC-4699-A3AC-EFF65624A4DC}" srcId="{09119F17-E4A5-4FE9-85CE-F5B7BF8DB37D}" destId="{0DBB039E-D2AB-4801-B733-4D2F4E3257D3}" srcOrd="2" destOrd="0" parTransId="{D9F55F51-DB12-437F-9624-1C8191371EA1}" sibTransId="{775BCADC-5622-4E12-9459-EE5E54D0F6EE}"/>
    <dgm:cxn modelId="{3387D8A3-69F6-4236-B010-FF1DEDC283BD}" type="presOf" srcId="{09119F17-E4A5-4FE9-85CE-F5B7BF8DB37D}" destId="{537D8A3F-59FB-4E9D-A8CD-F0D0D0A7F36A}" srcOrd="0" destOrd="0" presId="urn:microsoft.com/office/officeart/2005/8/layout/cycle3"/>
    <dgm:cxn modelId="{812C65E7-3AEF-4F3A-B037-C75D8097C183}" type="presParOf" srcId="{537D8A3F-59FB-4E9D-A8CD-F0D0D0A7F36A}" destId="{DC8AEBEA-C27F-4404-9B3A-B8650C38EA8A}" srcOrd="0" destOrd="0" presId="urn:microsoft.com/office/officeart/2005/8/layout/cycle3"/>
    <dgm:cxn modelId="{1F985B41-D2E0-4387-B568-6321182DB846}" type="presParOf" srcId="{DC8AEBEA-C27F-4404-9B3A-B8650C38EA8A}" destId="{E34177C1-737D-41C1-8DB1-0797266C1882}" srcOrd="0" destOrd="0" presId="urn:microsoft.com/office/officeart/2005/8/layout/cycle3"/>
    <dgm:cxn modelId="{C6A6ABCF-B17D-4E37-BA04-342943470E0A}" type="presParOf" srcId="{DC8AEBEA-C27F-4404-9B3A-B8650C38EA8A}" destId="{BE15B028-CC7B-4225-88D8-AB4064F16460}" srcOrd="1" destOrd="0" presId="urn:microsoft.com/office/officeart/2005/8/layout/cycle3"/>
    <dgm:cxn modelId="{37AB60B1-DE09-4593-861E-95032DF49AE3}" type="presParOf" srcId="{DC8AEBEA-C27F-4404-9B3A-B8650C38EA8A}" destId="{D37D06DE-EE28-45D5-8364-63CAFD55A5BE}" srcOrd="2" destOrd="0" presId="urn:microsoft.com/office/officeart/2005/8/layout/cycle3"/>
    <dgm:cxn modelId="{22C8EFC3-68F2-4910-9618-709E8CD2BCFB}" type="presParOf" srcId="{DC8AEBEA-C27F-4404-9B3A-B8650C38EA8A}" destId="{29C040A3-CC0B-4B56-9BBB-06C9A0C29291}" srcOrd="3" destOrd="0" presId="urn:microsoft.com/office/officeart/2005/8/layout/cycle3"/>
    <dgm:cxn modelId="{0AAA715F-94C3-4EFD-B36A-A73C760E115A}" type="presParOf" srcId="{DC8AEBEA-C27F-4404-9B3A-B8650C38EA8A}" destId="{D40F8AD0-E39C-4302-BCB6-9B2CFD7BDD5D}" srcOrd="4" destOrd="0" presId="urn:microsoft.com/office/officeart/2005/8/layout/cycle3"/>
    <dgm:cxn modelId="{87DF9EC6-AC6D-4473-A750-2B0E386F8B89}" type="presParOf" srcId="{DC8AEBEA-C27F-4404-9B3A-B8650C38EA8A}" destId="{D41427AE-B98D-4DAF-846F-FDB15BB887A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119F17-E4A5-4FE9-85CE-F5B7BF8DB37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E4FB0E3E-7F88-49F9-85B2-C47994C2FCB5}">
      <dgm:prSet phldrT="[Texto]" custT="1"/>
      <dgm:spPr/>
      <dgm:t>
        <a:bodyPr/>
        <a:lstStyle/>
        <a:p>
          <a:r>
            <a:rPr lang="es-CO" sz="1200" b="1" dirty="0" smtClean="0"/>
            <a:t>Planeación</a:t>
          </a:r>
          <a:endParaRPr lang="es-CO" sz="1200" b="1" dirty="0"/>
        </a:p>
      </dgm:t>
    </dgm:pt>
    <dgm:pt modelId="{ACCD7B32-5AEF-4216-95CB-CD7089EBA85F}" type="parTrans" cxnId="{C39BB13B-D0BE-4C57-B479-797005391F64}">
      <dgm:prSet/>
      <dgm:spPr/>
      <dgm:t>
        <a:bodyPr/>
        <a:lstStyle/>
        <a:p>
          <a:endParaRPr lang="es-CO" sz="1400"/>
        </a:p>
      </dgm:t>
    </dgm:pt>
    <dgm:pt modelId="{902C5E31-3EEE-4E71-AEDC-0D627E21A4A0}" type="sibTrans" cxnId="{C39BB13B-D0BE-4C57-B479-797005391F64}">
      <dgm:prSet/>
      <dgm:spPr>
        <a:solidFill>
          <a:schemeClr val="bg1">
            <a:lumMod val="85000"/>
          </a:schemeClr>
        </a:solidFill>
      </dgm:spPr>
      <dgm:t>
        <a:bodyPr/>
        <a:lstStyle/>
        <a:p>
          <a:endParaRPr lang="es-CO" sz="1400"/>
        </a:p>
      </dgm:t>
    </dgm:pt>
    <dgm:pt modelId="{43F97EBA-0237-4D74-962E-C562DF52A63C}">
      <dgm:prSet phldrT="[Texto]" custT="1"/>
      <dgm:spPr>
        <a:solidFill>
          <a:schemeClr val="bg1">
            <a:lumMod val="75000"/>
          </a:schemeClr>
        </a:solidFill>
      </dgm:spPr>
      <dgm:t>
        <a:bodyPr/>
        <a:lstStyle/>
        <a:p>
          <a:r>
            <a:rPr lang="es-CO" sz="1200" dirty="0" smtClean="0"/>
            <a:t>Organización </a:t>
          </a:r>
          <a:endParaRPr lang="es-CO" sz="1200" dirty="0"/>
        </a:p>
      </dgm:t>
    </dgm:pt>
    <dgm:pt modelId="{DCC7A948-8F81-4E5C-9B59-3CE1DDC39174}" type="parTrans" cxnId="{49E36C35-7F10-4F9F-9EFE-CD8AE6A63EB5}">
      <dgm:prSet/>
      <dgm:spPr/>
      <dgm:t>
        <a:bodyPr/>
        <a:lstStyle/>
        <a:p>
          <a:endParaRPr lang="es-CO" sz="1400"/>
        </a:p>
      </dgm:t>
    </dgm:pt>
    <dgm:pt modelId="{FB7E2DFC-C635-4952-BD0D-F305207464CB}" type="sibTrans" cxnId="{49E36C35-7F10-4F9F-9EFE-CD8AE6A63EB5}">
      <dgm:prSet/>
      <dgm:spPr/>
      <dgm:t>
        <a:bodyPr/>
        <a:lstStyle/>
        <a:p>
          <a:endParaRPr lang="es-CO" sz="1400"/>
        </a:p>
      </dgm:t>
    </dgm:pt>
    <dgm:pt modelId="{9080054B-E459-4E92-BAD0-4B5051A00457}">
      <dgm:prSet phldrT="[Texto]" custT="1"/>
      <dgm:spPr>
        <a:solidFill>
          <a:schemeClr val="bg1">
            <a:lumMod val="75000"/>
          </a:schemeClr>
        </a:solidFill>
      </dgm:spPr>
      <dgm:t>
        <a:bodyPr/>
        <a:lstStyle/>
        <a:p>
          <a:r>
            <a:rPr lang="es-CO" sz="1200" dirty="0" smtClean="0"/>
            <a:t>Dirección </a:t>
          </a:r>
          <a:endParaRPr lang="es-CO" sz="1200" dirty="0"/>
        </a:p>
      </dgm:t>
    </dgm:pt>
    <dgm:pt modelId="{15E5ED44-F86E-4125-9335-97CADB29136F}" type="parTrans" cxnId="{1076E01D-98E6-4C7E-BED0-801E7342093F}">
      <dgm:prSet/>
      <dgm:spPr/>
      <dgm:t>
        <a:bodyPr/>
        <a:lstStyle/>
        <a:p>
          <a:endParaRPr lang="es-CO" sz="1400"/>
        </a:p>
      </dgm:t>
    </dgm:pt>
    <dgm:pt modelId="{C3AA6028-0C0C-40A6-8812-DD1869853B3E}" type="sibTrans" cxnId="{1076E01D-98E6-4C7E-BED0-801E7342093F}">
      <dgm:prSet/>
      <dgm:spPr/>
      <dgm:t>
        <a:bodyPr/>
        <a:lstStyle/>
        <a:p>
          <a:endParaRPr lang="es-CO" sz="1400"/>
        </a:p>
      </dgm:t>
    </dgm:pt>
    <dgm:pt modelId="{643ED4FD-5C46-469A-BB7C-BBDD1076E4CF}">
      <dgm:prSet phldrT="[Texto]" custT="1"/>
      <dgm:spPr>
        <a:solidFill>
          <a:schemeClr val="bg1">
            <a:lumMod val="75000"/>
          </a:schemeClr>
        </a:solidFill>
      </dgm:spPr>
      <dgm:t>
        <a:bodyPr/>
        <a:lstStyle/>
        <a:p>
          <a:r>
            <a:rPr lang="es-CO" sz="1200" dirty="0" smtClean="0"/>
            <a:t>Control</a:t>
          </a:r>
          <a:endParaRPr lang="es-CO" sz="1200" dirty="0"/>
        </a:p>
      </dgm:t>
    </dgm:pt>
    <dgm:pt modelId="{F9CC34CD-B8AC-4729-A5C4-EBD85D377FDE}" type="parTrans" cxnId="{FC340051-4B67-4911-84FE-7D0F60BDDAC9}">
      <dgm:prSet/>
      <dgm:spPr/>
      <dgm:t>
        <a:bodyPr/>
        <a:lstStyle/>
        <a:p>
          <a:endParaRPr lang="es-CO" sz="1400"/>
        </a:p>
      </dgm:t>
    </dgm:pt>
    <dgm:pt modelId="{340346C7-DB7C-48E2-8279-C99B3B87D37E}" type="sibTrans" cxnId="{FC340051-4B67-4911-84FE-7D0F60BDDAC9}">
      <dgm:prSet/>
      <dgm:spPr/>
      <dgm:t>
        <a:bodyPr/>
        <a:lstStyle/>
        <a:p>
          <a:endParaRPr lang="es-CO" sz="1400"/>
        </a:p>
      </dgm:t>
    </dgm:pt>
    <dgm:pt modelId="{0DBB039E-D2AB-4801-B733-4D2F4E3257D3}">
      <dgm:prSet phldrT="[Texto]" custT="1"/>
      <dgm:spPr>
        <a:solidFill>
          <a:schemeClr val="bg1">
            <a:lumMod val="75000"/>
          </a:schemeClr>
        </a:solidFill>
      </dgm:spPr>
      <dgm:t>
        <a:bodyPr/>
        <a:lstStyle/>
        <a:p>
          <a:r>
            <a:rPr lang="es-CO" sz="1100" dirty="0" smtClean="0"/>
            <a:t>Integración de Personal </a:t>
          </a:r>
          <a:endParaRPr lang="es-CO" sz="1100" dirty="0"/>
        </a:p>
      </dgm:t>
    </dgm:pt>
    <dgm:pt modelId="{D9F55F51-DB12-437F-9624-1C8191371EA1}" type="parTrans" cxnId="{FFC4D11A-D6AC-4699-A3AC-EFF65624A4DC}">
      <dgm:prSet/>
      <dgm:spPr/>
      <dgm:t>
        <a:bodyPr/>
        <a:lstStyle/>
        <a:p>
          <a:endParaRPr lang="es-CO" sz="1400"/>
        </a:p>
      </dgm:t>
    </dgm:pt>
    <dgm:pt modelId="{775BCADC-5622-4E12-9459-EE5E54D0F6EE}" type="sibTrans" cxnId="{FFC4D11A-D6AC-4699-A3AC-EFF65624A4DC}">
      <dgm:prSet/>
      <dgm:spPr/>
      <dgm:t>
        <a:bodyPr/>
        <a:lstStyle/>
        <a:p>
          <a:endParaRPr lang="es-CO" sz="1400"/>
        </a:p>
      </dgm:t>
    </dgm:pt>
    <dgm:pt modelId="{537D8A3F-59FB-4E9D-A8CD-F0D0D0A7F36A}" type="pres">
      <dgm:prSet presAssocID="{09119F17-E4A5-4FE9-85CE-F5B7BF8DB37D}" presName="Name0" presStyleCnt="0">
        <dgm:presLayoutVars>
          <dgm:dir/>
          <dgm:resizeHandles val="exact"/>
        </dgm:presLayoutVars>
      </dgm:prSet>
      <dgm:spPr/>
      <dgm:t>
        <a:bodyPr/>
        <a:lstStyle/>
        <a:p>
          <a:endParaRPr lang="es-CO"/>
        </a:p>
      </dgm:t>
    </dgm:pt>
    <dgm:pt modelId="{DC8AEBEA-C27F-4404-9B3A-B8650C38EA8A}" type="pres">
      <dgm:prSet presAssocID="{09119F17-E4A5-4FE9-85CE-F5B7BF8DB37D}" presName="cycle" presStyleCnt="0"/>
      <dgm:spPr/>
    </dgm:pt>
    <dgm:pt modelId="{E34177C1-737D-41C1-8DB1-0797266C1882}" type="pres">
      <dgm:prSet presAssocID="{E4FB0E3E-7F88-49F9-85B2-C47994C2FCB5}" presName="nodeFirstNode" presStyleLbl="node1" presStyleIdx="0" presStyleCnt="5" custScaleX="98859" custScaleY="69202">
        <dgm:presLayoutVars>
          <dgm:bulletEnabled val="1"/>
        </dgm:presLayoutVars>
      </dgm:prSet>
      <dgm:spPr/>
      <dgm:t>
        <a:bodyPr/>
        <a:lstStyle/>
        <a:p>
          <a:endParaRPr lang="es-CO"/>
        </a:p>
      </dgm:t>
    </dgm:pt>
    <dgm:pt modelId="{BE15B028-CC7B-4225-88D8-AB4064F16460}" type="pres">
      <dgm:prSet presAssocID="{902C5E31-3EEE-4E71-AEDC-0D627E21A4A0}" presName="sibTransFirstNode" presStyleLbl="bgShp" presStyleIdx="0" presStyleCnt="1"/>
      <dgm:spPr/>
      <dgm:t>
        <a:bodyPr/>
        <a:lstStyle/>
        <a:p>
          <a:endParaRPr lang="es-CO"/>
        </a:p>
      </dgm:t>
    </dgm:pt>
    <dgm:pt modelId="{D37D06DE-EE28-45D5-8364-63CAFD55A5BE}" type="pres">
      <dgm:prSet presAssocID="{43F97EBA-0237-4D74-962E-C562DF52A63C}" presName="nodeFollowingNodes" presStyleLbl="node1" presStyleIdx="1" presStyleCnt="5" custScaleX="98859" custScaleY="69202">
        <dgm:presLayoutVars>
          <dgm:bulletEnabled val="1"/>
        </dgm:presLayoutVars>
      </dgm:prSet>
      <dgm:spPr/>
      <dgm:t>
        <a:bodyPr/>
        <a:lstStyle/>
        <a:p>
          <a:endParaRPr lang="es-CO"/>
        </a:p>
      </dgm:t>
    </dgm:pt>
    <dgm:pt modelId="{29C040A3-CC0B-4B56-9BBB-06C9A0C29291}" type="pres">
      <dgm:prSet presAssocID="{0DBB039E-D2AB-4801-B733-4D2F4E3257D3}" presName="nodeFollowingNodes" presStyleLbl="node1" presStyleIdx="2" presStyleCnt="5" custScaleX="112337" custScaleY="69202" custRadScaleRad="112407" custRadScaleInc="-15143">
        <dgm:presLayoutVars>
          <dgm:bulletEnabled val="1"/>
        </dgm:presLayoutVars>
      </dgm:prSet>
      <dgm:spPr/>
      <dgm:t>
        <a:bodyPr/>
        <a:lstStyle/>
        <a:p>
          <a:endParaRPr lang="es-CO"/>
        </a:p>
      </dgm:t>
    </dgm:pt>
    <dgm:pt modelId="{D40F8AD0-E39C-4302-BCB6-9B2CFD7BDD5D}" type="pres">
      <dgm:prSet presAssocID="{9080054B-E459-4E92-BAD0-4B5051A00457}" presName="nodeFollowingNodes" presStyleLbl="node1" presStyleIdx="3" presStyleCnt="5" custScaleX="98859" custScaleY="69202">
        <dgm:presLayoutVars>
          <dgm:bulletEnabled val="1"/>
        </dgm:presLayoutVars>
      </dgm:prSet>
      <dgm:spPr/>
      <dgm:t>
        <a:bodyPr/>
        <a:lstStyle/>
        <a:p>
          <a:endParaRPr lang="es-CO"/>
        </a:p>
      </dgm:t>
    </dgm:pt>
    <dgm:pt modelId="{D41427AE-B98D-4DAF-846F-FDB15BB887A1}" type="pres">
      <dgm:prSet presAssocID="{643ED4FD-5C46-469A-BB7C-BBDD1076E4CF}" presName="nodeFollowingNodes" presStyleLbl="node1" presStyleIdx="4" presStyleCnt="5" custScaleX="98859" custScaleY="69202">
        <dgm:presLayoutVars>
          <dgm:bulletEnabled val="1"/>
        </dgm:presLayoutVars>
      </dgm:prSet>
      <dgm:spPr/>
      <dgm:t>
        <a:bodyPr/>
        <a:lstStyle/>
        <a:p>
          <a:endParaRPr lang="es-CO"/>
        </a:p>
      </dgm:t>
    </dgm:pt>
  </dgm:ptLst>
  <dgm:cxnLst>
    <dgm:cxn modelId="{1076E01D-98E6-4C7E-BED0-801E7342093F}" srcId="{09119F17-E4A5-4FE9-85CE-F5B7BF8DB37D}" destId="{9080054B-E459-4E92-BAD0-4B5051A00457}" srcOrd="3" destOrd="0" parTransId="{15E5ED44-F86E-4125-9335-97CADB29136F}" sibTransId="{C3AA6028-0C0C-40A6-8812-DD1869853B3E}"/>
    <dgm:cxn modelId="{BB4925A5-A84E-4599-AEC5-05E0C710CB59}" type="presOf" srcId="{E4FB0E3E-7F88-49F9-85B2-C47994C2FCB5}" destId="{E34177C1-737D-41C1-8DB1-0797266C1882}" srcOrd="0" destOrd="0" presId="urn:microsoft.com/office/officeart/2005/8/layout/cycle3"/>
    <dgm:cxn modelId="{49E36C35-7F10-4F9F-9EFE-CD8AE6A63EB5}" srcId="{09119F17-E4A5-4FE9-85CE-F5B7BF8DB37D}" destId="{43F97EBA-0237-4D74-962E-C562DF52A63C}" srcOrd="1" destOrd="0" parTransId="{DCC7A948-8F81-4E5C-9B59-3CE1DDC39174}" sibTransId="{FB7E2DFC-C635-4952-BD0D-F305207464CB}"/>
    <dgm:cxn modelId="{C648FA50-D553-4CB2-90B1-564ED323EBD7}" type="presOf" srcId="{0DBB039E-D2AB-4801-B733-4D2F4E3257D3}" destId="{29C040A3-CC0B-4B56-9BBB-06C9A0C29291}" srcOrd="0" destOrd="0" presId="urn:microsoft.com/office/officeart/2005/8/layout/cycle3"/>
    <dgm:cxn modelId="{CD0B70C5-F5B8-4ECC-A9F4-F6A958A83AA7}" type="presOf" srcId="{643ED4FD-5C46-469A-BB7C-BBDD1076E4CF}" destId="{D41427AE-B98D-4DAF-846F-FDB15BB887A1}" srcOrd="0" destOrd="0" presId="urn:microsoft.com/office/officeart/2005/8/layout/cycle3"/>
    <dgm:cxn modelId="{9BAA29E8-5731-4759-A96A-1CF5F57696B9}" type="presOf" srcId="{902C5E31-3EEE-4E71-AEDC-0D627E21A4A0}" destId="{BE15B028-CC7B-4225-88D8-AB4064F16460}" srcOrd="0" destOrd="0" presId="urn:microsoft.com/office/officeart/2005/8/layout/cycle3"/>
    <dgm:cxn modelId="{FC340051-4B67-4911-84FE-7D0F60BDDAC9}" srcId="{09119F17-E4A5-4FE9-85CE-F5B7BF8DB37D}" destId="{643ED4FD-5C46-469A-BB7C-BBDD1076E4CF}" srcOrd="4" destOrd="0" parTransId="{F9CC34CD-B8AC-4729-A5C4-EBD85D377FDE}" sibTransId="{340346C7-DB7C-48E2-8279-C99B3B87D37E}"/>
    <dgm:cxn modelId="{34B7CADF-6EB0-4270-8868-9BE36660EB19}" type="presOf" srcId="{09119F17-E4A5-4FE9-85CE-F5B7BF8DB37D}" destId="{537D8A3F-59FB-4E9D-A8CD-F0D0D0A7F36A}" srcOrd="0" destOrd="0" presId="urn:microsoft.com/office/officeart/2005/8/layout/cycle3"/>
    <dgm:cxn modelId="{C37D1DF2-1C7A-4F21-909F-902F6F4608E1}" type="presOf" srcId="{9080054B-E459-4E92-BAD0-4B5051A00457}" destId="{D40F8AD0-E39C-4302-BCB6-9B2CFD7BDD5D}" srcOrd="0" destOrd="0" presId="urn:microsoft.com/office/officeart/2005/8/layout/cycle3"/>
    <dgm:cxn modelId="{C39BB13B-D0BE-4C57-B479-797005391F64}" srcId="{09119F17-E4A5-4FE9-85CE-F5B7BF8DB37D}" destId="{E4FB0E3E-7F88-49F9-85B2-C47994C2FCB5}" srcOrd="0" destOrd="0" parTransId="{ACCD7B32-5AEF-4216-95CB-CD7089EBA85F}" sibTransId="{902C5E31-3EEE-4E71-AEDC-0D627E21A4A0}"/>
    <dgm:cxn modelId="{FFC4D11A-D6AC-4699-A3AC-EFF65624A4DC}" srcId="{09119F17-E4A5-4FE9-85CE-F5B7BF8DB37D}" destId="{0DBB039E-D2AB-4801-B733-4D2F4E3257D3}" srcOrd="2" destOrd="0" parTransId="{D9F55F51-DB12-437F-9624-1C8191371EA1}" sibTransId="{775BCADC-5622-4E12-9459-EE5E54D0F6EE}"/>
    <dgm:cxn modelId="{07F4FD29-B2C8-4735-81E4-E15461D30B71}" type="presOf" srcId="{43F97EBA-0237-4D74-962E-C562DF52A63C}" destId="{D37D06DE-EE28-45D5-8364-63CAFD55A5BE}" srcOrd="0" destOrd="0" presId="urn:microsoft.com/office/officeart/2005/8/layout/cycle3"/>
    <dgm:cxn modelId="{C56E0B57-8A9E-44FF-BCE0-3992A09BE88C}" type="presParOf" srcId="{537D8A3F-59FB-4E9D-A8CD-F0D0D0A7F36A}" destId="{DC8AEBEA-C27F-4404-9B3A-B8650C38EA8A}" srcOrd="0" destOrd="0" presId="urn:microsoft.com/office/officeart/2005/8/layout/cycle3"/>
    <dgm:cxn modelId="{C610FC46-B951-48DA-B233-A16BB1BC3112}" type="presParOf" srcId="{DC8AEBEA-C27F-4404-9B3A-B8650C38EA8A}" destId="{E34177C1-737D-41C1-8DB1-0797266C1882}" srcOrd="0" destOrd="0" presId="urn:microsoft.com/office/officeart/2005/8/layout/cycle3"/>
    <dgm:cxn modelId="{873614BB-5C0F-4464-82F2-1A184A40C7B9}" type="presParOf" srcId="{DC8AEBEA-C27F-4404-9B3A-B8650C38EA8A}" destId="{BE15B028-CC7B-4225-88D8-AB4064F16460}" srcOrd="1" destOrd="0" presId="urn:microsoft.com/office/officeart/2005/8/layout/cycle3"/>
    <dgm:cxn modelId="{D5554155-FAEE-4EB6-AC20-37E0B74E9597}" type="presParOf" srcId="{DC8AEBEA-C27F-4404-9B3A-B8650C38EA8A}" destId="{D37D06DE-EE28-45D5-8364-63CAFD55A5BE}" srcOrd="2" destOrd="0" presId="urn:microsoft.com/office/officeart/2005/8/layout/cycle3"/>
    <dgm:cxn modelId="{8C42F866-DAD9-46AC-84EB-F2FDA68AB50D}" type="presParOf" srcId="{DC8AEBEA-C27F-4404-9B3A-B8650C38EA8A}" destId="{29C040A3-CC0B-4B56-9BBB-06C9A0C29291}" srcOrd="3" destOrd="0" presId="urn:microsoft.com/office/officeart/2005/8/layout/cycle3"/>
    <dgm:cxn modelId="{6E894EA8-7A35-4D30-BE43-376F15AF43FC}" type="presParOf" srcId="{DC8AEBEA-C27F-4404-9B3A-B8650C38EA8A}" destId="{D40F8AD0-E39C-4302-BCB6-9B2CFD7BDD5D}" srcOrd="4" destOrd="0" presId="urn:microsoft.com/office/officeart/2005/8/layout/cycle3"/>
    <dgm:cxn modelId="{24C63F46-EB87-48C0-B94B-3B194B63C1F2}" type="presParOf" srcId="{DC8AEBEA-C27F-4404-9B3A-B8650C38EA8A}" destId="{D41427AE-B98D-4DAF-846F-FDB15BB887A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19F17-E4A5-4FE9-85CE-F5B7BF8DB37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E4FB0E3E-7F88-49F9-85B2-C47994C2FCB5}">
      <dgm:prSet phldrT="[Texto]" custT="1"/>
      <dgm:spPr>
        <a:solidFill>
          <a:schemeClr val="bg1">
            <a:lumMod val="75000"/>
          </a:schemeClr>
        </a:solidFill>
      </dgm:spPr>
      <dgm:t>
        <a:bodyPr/>
        <a:lstStyle/>
        <a:p>
          <a:r>
            <a:rPr lang="es-CO" sz="1200" b="1" dirty="0" smtClean="0"/>
            <a:t>Planeación</a:t>
          </a:r>
          <a:endParaRPr lang="es-CO" sz="1200" b="1" dirty="0"/>
        </a:p>
      </dgm:t>
    </dgm:pt>
    <dgm:pt modelId="{ACCD7B32-5AEF-4216-95CB-CD7089EBA85F}" type="parTrans" cxnId="{C39BB13B-D0BE-4C57-B479-797005391F64}">
      <dgm:prSet/>
      <dgm:spPr/>
      <dgm:t>
        <a:bodyPr/>
        <a:lstStyle/>
        <a:p>
          <a:endParaRPr lang="es-CO" sz="1400"/>
        </a:p>
      </dgm:t>
    </dgm:pt>
    <dgm:pt modelId="{902C5E31-3EEE-4E71-AEDC-0D627E21A4A0}" type="sibTrans" cxnId="{C39BB13B-D0BE-4C57-B479-797005391F64}">
      <dgm:prSet/>
      <dgm:spPr>
        <a:solidFill>
          <a:schemeClr val="bg1">
            <a:lumMod val="85000"/>
          </a:schemeClr>
        </a:solidFill>
      </dgm:spPr>
      <dgm:t>
        <a:bodyPr/>
        <a:lstStyle/>
        <a:p>
          <a:endParaRPr lang="es-CO" sz="1400"/>
        </a:p>
      </dgm:t>
    </dgm:pt>
    <dgm:pt modelId="{43F97EBA-0237-4D74-962E-C562DF52A63C}">
      <dgm:prSet phldrT="[Texto]" custT="1"/>
      <dgm:spPr>
        <a:solidFill>
          <a:schemeClr val="accent2"/>
        </a:solidFill>
        <a:ln>
          <a:noFill/>
        </a:ln>
      </dgm:spPr>
      <dgm:t>
        <a:bodyPr/>
        <a:lstStyle/>
        <a:p>
          <a:r>
            <a:rPr lang="es-CO" sz="1200" dirty="0" smtClean="0"/>
            <a:t>Organización </a:t>
          </a:r>
          <a:endParaRPr lang="es-CO" sz="1200" dirty="0"/>
        </a:p>
      </dgm:t>
    </dgm:pt>
    <dgm:pt modelId="{DCC7A948-8F81-4E5C-9B59-3CE1DDC39174}" type="parTrans" cxnId="{49E36C35-7F10-4F9F-9EFE-CD8AE6A63EB5}">
      <dgm:prSet/>
      <dgm:spPr/>
      <dgm:t>
        <a:bodyPr/>
        <a:lstStyle/>
        <a:p>
          <a:endParaRPr lang="es-CO" sz="1400"/>
        </a:p>
      </dgm:t>
    </dgm:pt>
    <dgm:pt modelId="{FB7E2DFC-C635-4952-BD0D-F305207464CB}" type="sibTrans" cxnId="{49E36C35-7F10-4F9F-9EFE-CD8AE6A63EB5}">
      <dgm:prSet/>
      <dgm:spPr/>
      <dgm:t>
        <a:bodyPr/>
        <a:lstStyle/>
        <a:p>
          <a:endParaRPr lang="es-CO" sz="1400"/>
        </a:p>
      </dgm:t>
    </dgm:pt>
    <dgm:pt modelId="{9080054B-E459-4E92-BAD0-4B5051A00457}">
      <dgm:prSet phldrT="[Texto]" custT="1"/>
      <dgm:spPr>
        <a:solidFill>
          <a:schemeClr val="bg1">
            <a:lumMod val="75000"/>
          </a:schemeClr>
        </a:solidFill>
      </dgm:spPr>
      <dgm:t>
        <a:bodyPr/>
        <a:lstStyle/>
        <a:p>
          <a:r>
            <a:rPr lang="es-CO" sz="1200" dirty="0" smtClean="0"/>
            <a:t>Dirección </a:t>
          </a:r>
          <a:endParaRPr lang="es-CO" sz="1200" dirty="0"/>
        </a:p>
      </dgm:t>
    </dgm:pt>
    <dgm:pt modelId="{15E5ED44-F86E-4125-9335-97CADB29136F}" type="parTrans" cxnId="{1076E01D-98E6-4C7E-BED0-801E7342093F}">
      <dgm:prSet/>
      <dgm:spPr/>
      <dgm:t>
        <a:bodyPr/>
        <a:lstStyle/>
        <a:p>
          <a:endParaRPr lang="es-CO" sz="1400"/>
        </a:p>
      </dgm:t>
    </dgm:pt>
    <dgm:pt modelId="{C3AA6028-0C0C-40A6-8812-DD1869853B3E}" type="sibTrans" cxnId="{1076E01D-98E6-4C7E-BED0-801E7342093F}">
      <dgm:prSet/>
      <dgm:spPr/>
      <dgm:t>
        <a:bodyPr/>
        <a:lstStyle/>
        <a:p>
          <a:endParaRPr lang="es-CO" sz="1400"/>
        </a:p>
      </dgm:t>
    </dgm:pt>
    <dgm:pt modelId="{643ED4FD-5C46-469A-BB7C-BBDD1076E4CF}">
      <dgm:prSet phldrT="[Texto]" custT="1"/>
      <dgm:spPr>
        <a:solidFill>
          <a:schemeClr val="bg1">
            <a:lumMod val="75000"/>
          </a:schemeClr>
        </a:solidFill>
      </dgm:spPr>
      <dgm:t>
        <a:bodyPr/>
        <a:lstStyle/>
        <a:p>
          <a:r>
            <a:rPr lang="es-CO" sz="1200" dirty="0" smtClean="0"/>
            <a:t>Control</a:t>
          </a:r>
          <a:endParaRPr lang="es-CO" sz="1200" dirty="0"/>
        </a:p>
      </dgm:t>
    </dgm:pt>
    <dgm:pt modelId="{F9CC34CD-B8AC-4729-A5C4-EBD85D377FDE}" type="parTrans" cxnId="{FC340051-4B67-4911-84FE-7D0F60BDDAC9}">
      <dgm:prSet/>
      <dgm:spPr/>
      <dgm:t>
        <a:bodyPr/>
        <a:lstStyle/>
        <a:p>
          <a:endParaRPr lang="es-CO" sz="1400"/>
        </a:p>
      </dgm:t>
    </dgm:pt>
    <dgm:pt modelId="{340346C7-DB7C-48E2-8279-C99B3B87D37E}" type="sibTrans" cxnId="{FC340051-4B67-4911-84FE-7D0F60BDDAC9}">
      <dgm:prSet/>
      <dgm:spPr/>
      <dgm:t>
        <a:bodyPr/>
        <a:lstStyle/>
        <a:p>
          <a:endParaRPr lang="es-CO" sz="1400"/>
        </a:p>
      </dgm:t>
    </dgm:pt>
    <dgm:pt modelId="{0DBB039E-D2AB-4801-B733-4D2F4E3257D3}">
      <dgm:prSet phldrT="[Texto]" custT="1"/>
      <dgm:spPr>
        <a:solidFill>
          <a:schemeClr val="bg1">
            <a:lumMod val="75000"/>
          </a:schemeClr>
        </a:solidFill>
      </dgm:spPr>
      <dgm:t>
        <a:bodyPr/>
        <a:lstStyle/>
        <a:p>
          <a:r>
            <a:rPr lang="es-CO" sz="1100" dirty="0" smtClean="0"/>
            <a:t>Integración de Personal </a:t>
          </a:r>
          <a:endParaRPr lang="es-CO" sz="1100" dirty="0"/>
        </a:p>
      </dgm:t>
    </dgm:pt>
    <dgm:pt modelId="{D9F55F51-DB12-437F-9624-1C8191371EA1}" type="parTrans" cxnId="{FFC4D11A-D6AC-4699-A3AC-EFF65624A4DC}">
      <dgm:prSet/>
      <dgm:spPr/>
      <dgm:t>
        <a:bodyPr/>
        <a:lstStyle/>
        <a:p>
          <a:endParaRPr lang="es-CO" sz="1400"/>
        </a:p>
      </dgm:t>
    </dgm:pt>
    <dgm:pt modelId="{775BCADC-5622-4E12-9459-EE5E54D0F6EE}" type="sibTrans" cxnId="{FFC4D11A-D6AC-4699-A3AC-EFF65624A4DC}">
      <dgm:prSet/>
      <dgm:spPr/>
      <dgm:t>
        <a:bodyPr/>
        <a:lstStyle/>
        <a:p>
          <a:endParaRPr lang="es-CO" sz="1400"/>
        </a:p>
      </dgm:t>
    </dgm:pt>
    <dgm:pt modelId="{537D8A3F-59FB-4E9D-A8CD-F0D0D0A7F36A}" type="pres">
      <dgm:prSet presAssocID="{09119F17-E4A5-4FE9-85CE-F5B7BF8DB37D}" presName="Name0" presStyleCnt="0">
        <dgm:presLayoutVars>
          <dgm:dir/>
          <dgm:resizeHandles val="exact"/>
        </dgm:presLayoutVars>
      </dgm:prSet>
      <dgm:spPr/>
      <dgm:t>
        <a:bodyPr/>
        <a:lstStyle/>
        <a:p>
          <a:endParaRPr lang="es-CO"/>
        </a:p>
      </dgm:t>
    </dgm:pt>
    <dgm:pt modelId="{DC8AEBEA-C27F-4404-9B3A-B8650C38EA8A}" type="pres">
      <dgm:prSet presAssocID="{09119F17-E4A5-4FE9-85CE-F5B7BF8DB37D}" presName="cycle" presStyleCnt="0"/>
      <dgm:spPr/>
    </dgm:pt>
    <dgm:pt modelId="{E34177C1-737D-41C1-8DB1-0797266C1882}" type="pres">
      <dgm:prSet presAssocID="{E4FB0E3E-7F88-49F9-85B2-C47994C2FCB5}" presName="nodeFirstNode" presStyleLbl="node1" presStyleIdx="0" presStyleCnt="5" custScaleX="98859" custScaleY="69202">
        <dgm:presLayoutVars>
          <dgm:bulletEnabled val="1"/>
        </dgm:presLayoutVars>
      </dgm:prSet>
      <dgm:spPr/>
      <dgm:t>
        <a:bodyPr/>
        <a:lstStyle/>
        <a:p>
          <a:endParaRPr lang="es-CO"/>
        </a:p>
      </dgm:t>
    </dgm:pt>
    <dgm:pt modelId="{BE15B028-CC7B-4225-88D8-AB4064F16460}" type="pres">
      <dgm:prSet presAssocID="{902C5E31-3EEE-4E71-AEDC-0D627E21A4A0}" presName="sibTransFirstNode" presStyleLbl="bgShp" presStyleIdx="0" presStyleCnt="1"/>
      <dgm:spPr/>
      <dgm:t>
        <a:bodyPr/>
        <a:lstStyle/>
        <a:p>
          <a:endParaRPr lang="es-CO"/>
        </a:p>
      </dgm:t>
    </dgm:pt>
    <dgm:pt modelId="{D37D06DE-EE28-45D5-8364-63CAFD55A5BE}" type="pres">
      <dgm:prSet presAssocID="{43F97EBA-0237-4D74-962E-C562DF52A63C}" presName="nodeFollowingNodes" presStyleLbl="node1" presStyleIdx="1" presStyleCnt="5" custScaleX="98859" custScaleY="69202">
        <dgm:presLayoutVars>
          <dgm:bulletEnabled val="1"/>
        </dgm:presLayoutVars>
      </dgm:prSet>
      <dgm:spPr/>
      <dgm:t>
        <a:bodyPr/>
        <a:lstStyle/>
        <a:p>
          <a:endParaRPr lang="es-CO"/>
        </a:p>
      </dgm:t>
    </dgm:pt>
    <dgm:pt modelId="{29C040A3-CC0B-4B56-9BBB-06C9A0C29291}" type="pres">
      <dgm:prSet presAssocID="{0DBB039E-D2AB-4801-B733-4D2F4E3257D3}" presName="nodeFollowingNodes" presStyleLbl="node1" presStyleIdx="2" presStyleCnt="5" custScaleX="112337" custScaleY="69202" custRadScaleRad="112407" custRadScaleInc="-15143">
        <dgm:presLayoutVars>
          <dgm:bulletEnabled val="1"/>
        </dgm:presLayoutVars>
      </dgm:prSet>
      <dgm:spPr/>
      <dgm:t>
        <a:bodyPr/>
        <a:lstStyle/>
        <a:p>
          <a:endParaRPr lang="es-CO"/>
        </a:p>
      </dgm:t>
    </dgm:pt>
    <dgm:pt modelId="{D40F8AD0-E39C-4302-BCB6-9B2CFD7BDD5D}" type="pres">
      <dgm:prSet presAssocID="{9080054B-E459-4E92-BAD0-4B5051A00457}" presName="nodeFollowingNodes" presStyleLbl="node1" presStyleIdx="3" presStyleCnt="5" custScaleX="98859" custScaleY="69202">
        <dgm:presLayoutVars>
          <dgm:bulletEnabled val="1"/>
        </dgm:presLayoutVars>
      </dgm:prSet>
      <dgm:spPr/>
      <dgm:t>
        <a:bodyPr/>
        <a:lstStyle/>
        <a:p>
          <a:endParaRPr lang="es-CO"/>
        </a:p>
      </dgm:t>
    </dgm:pt>
    <dgm:pt modelId="{D41427AE-B98D-4DAF-846F-FDB15BB887A1}" type="pres">
      <dgm:prSet presAssocID="{643ED4FD-5C46-469A-BB7C-BBDD1076E4CF}" presName="nodeFollowingNodes" presStyleLbl="node1" presStyleIdx="4" presStyleCnt="5" custScaleX="98859" custScaleY="69202">
        <dgm:presLayoutVars>
          <dgm:bulletEnabled val="1"/>
        </dgm:presLayoutVars>
      </dgm:prSet>
      <dgm:spPr/>
      <dgm:t>
        <a:bodyPr/>
        <a:lstStyle/>
        <a:p>
          <a:endParaRPr lang="es-CO"/>
        </a:p>
      </dgm:t>
    </dgm:pt>
  </dgm:ptLst>
  <dgm:cxnLst>
    <dgm:cxn modelId="{57E55B60-2F78-4F17-A61E-8FF367FDD0FB}" type="presOf" srcId="{43F97EBA-0237-4D74-962E-C562DF52A63C}" destId="{D37D06DE-EE28-45D5-8364-63CAFD55A5BE}" srcOrd="0" destOrd="0" presId="urn:microsoft.com/office/officeart/2005/8/layout/cycle3"/>
    <dgm:cxn modelId="{1076E01D-98E6-4C7E-BED0-801E7342093F}" srcId="{09119F17-E4A5-4FE9-85CE-F5B7BF8DB37D}" destId="{9080054B-E459-4E92-BAD0-4B5051A00457}" srcOrd="3" destOrd="0" parTransId="{15E5ED44-F86E-4125-9335-97CADB29136F}" sibTransId="{C3AA6028-0C0C-40A6-8812-DD1869853B3E}"/>
    <dgm:cxn modelId="{C39BB13B-D0BE-4C57-B479-797005391F64}" srcId="{09119F17-E4A5-4FE9-85CE-F5B7BF8DB37D}" destId="{E4FB0E3E-7F88-49F9-85B2-C47994C2FCB5}" srcOrd="0" destOrd="0" parTransId="{ACCD7B32-5AEF-4216-95CB-CD7089EBA85F}" sibTransId="{902C5E31-3EEE-4E71-AEDC-0D627E21A4A0}"/>
    <dgm:cxn modelId="{4A6555F1-1B7D-4BA3-ACD2-5AF90F3FA085}" type="presOf" srcId="{902C5E31-3EEE-4E71-AEDC-0D627E21A4A0}" destId="{BE15B028-CC7B-4225-88D8-AB4064F16460}" srcOrd="0" destOrd="0" presId="urn:microsoft.com/office/officeart/2005/8/layout/cycle3"/>
    <dgm:cxn modelId="{A133BC37-BF76-47E7-B67F-0E869572FFB5}" type="presOf" srcId="{9080054B-E459-4E92-BAD0-4B5051A00457}" destId="{D40F8AD0-E39C-4302-BCB6-9B2CFD7BDD5D}" srcOrd="0" destOrd="0" presId="urn:microsoft.com/office/officeart/2005/8/layout/cycle3"/>
    <dgm:cxn modelId="{F913A3EC-58E8-45C8-B1D4-54FEE2A9E21F}" type="presOf" srcId="{09119F17-E4A5-4FE9-85CE-F5B7BF8DB37D}" destId="{537D8A3F-59FB-4E9D-A8CD-F0D0D0A7F36A}" srcOrd="0" destOrd="0" presId="urn:microsoft.com/office/officeart/2005/8/layout/cycle3"/>
    <dgm:cxn modelId="{F4E4885C-36BD-40C3-B217-42EAC761E928}" type="presOf" srcId="{643ED4FD-5C46-469A-BB7C-BBDD1076E4CF}" destId="{D41427AE-B98D-4DAF-846F-FDB15BB887A1}" srcOrd="0" destOrd="0" presId="urn:microsoft.com/office/officeart/2005/8/layout/cycle3"/>
    <dgm:cxn modelId="{FFC4D11A-D6AC-4699-A3AC-EFF65624A4DC}" srcId="{09119F17-E4A5-4FE9-85CE-F5B7BF8DB37D}" destId="{0DBB039E-D2AB-4801-B733-4D2F4E3257D3}" srcOrd="2" destOrd="0" parTransId="{D9F55F51-DB12-437F-9624-1C8191371EA1}" sibTransId="{775BCADC-5622-4E12-9459-EE5E54D0F6EE}"/>
    <dgm:cxn modelId="{49E36C35-7F10-4F9F-9EFE-CD8AE6A63EB5}" srcId="{09119F17-E4A5-4FE9-85CE-F5B7BF8DB37D}" destId="{43F97EBA-0237-4D74-962E-C562DF52A63C}" srcOrd="1" destOrd="0" parTransId="{DCC7A948-8F81-4E5C-9B59-3CE1DDC39174}" sibTransId="{FB7E2DFC-C635-4952-BD0D-F305207464CB}"/>
    <dgm:cxn modelId="{30CEAB15-A738-44EC-ABC0-7A16828FD979}" type="presOf" srcId="{0DBB039E-D2AB-4801-B733-4D2F4E3257D3}" destId="{29C040A3-CC0B-4B56-9BBB-06C9A0C29291}" srcOrd="0" destOrd="0" presId="urn:microsoft.com/office/officeart/2005/8/layout/cycle3"/>
    <dgm:cxn modelId="{FC340051-4B67-4911-84FE-7D0F60BDDAC9}" srcId="{09119F17-E4A5-4FE9-85CE-F5B7BF8DB37D}" destId="{643ED4FD-5C46-469A-BB7C-BBDD1076E4CF}" srcOrd="4" destOrd="0" parTransId="{F9CC34CD-B8AC-4729-A5C4-EBD85D377FDE}" sibTransId="{340346C7-DB7C-48E2-8279-C99B3B87D37E}"/>
    <dgm:cxn modelId="{0EE0495A-C6B8-40EA-A984-11872FAA33CD}" type="presOf" srcId="{E4FB0E3E-7F88-49F9-85B2-C47994C2FCB5}" destId="{E34177C1-737D-41C1-8DB1-0797266C1882}" srcOrd="0" destOrd="0" presId="urn:microsoft.com/office/officeart/2005/8/layout/cycle3"/>
    <dgm:cxn modelId="{55120641-05C6-40E2-9AE1-1285E0C1E58C}" type="presParOf" srcId="{537D8A3F-59FB-4E9D-A8CD-F0D0D0A7F36A}" destId="{DC8AEBEA-C27F-4404-9B3A-B8650C38EA8A}" srcOrd="0" destOrd="0" presId="urn:microsoft.com/office/officeart/2005/8/layout/cycle3"/>
    <dgm:cxn modelId="{C95A91D3-00EF-4D94-ABB0-5E274B422DDD}" type="presParOf" srcId="{DC8AEBEA-C27F-4404-9B3A-B8650C38EA8A}" destId="{E34177C1-737D-41C1-8DB1-0797266C1882}" srcOrd="0" destOrd="0" presId="urn:microsoft.com/office/officeart/2005/8/layout/cycle3"/>
    <dgm:cxn modelId="{C84AE69A-692F-4325-A801-956E18326002}" type="presParOf" srcId="{DC8AEBEA-C27F-4404-9B3A-B8650C38EA8A}" destId="{BE15B028-CC7B-4225-88D8-AB4064F16460}" srcOrd="1" destOrd="0" presId="urn:microsoft.com/office/officeart/2005/8/layout/cycle3"/>
    <dgm:cxn modelId="{10D73A4D-BB24-4584-92CA-3C7040E6CD2B}" type="presParOf" srcId="{DC8AEBEA-C27F-4404-9B3A-B8650C38EA8A}" destId="{D37D06DE-EE28-45D5-8364-63CAFD55A5BE}" srcOrd="2" destOrd="0" presId="urn:microsoft.com/office/officeart/2005/8/layout/cycle3"/>
    <dgm:cxn modelId="{B807A1E8-0860-42D9-B054-48C3155475E4}" type="presParOf" srcId="{DC8AEBEA-C27F-4404-9B3A-B8650C38EA8A}" destId="{29C040A3-CC0B-4B56-9BBB-06C9A0C29291}" srcOrd="3" destOrd="0" presId="urn:microsoft.com/office/officeart/2005/8/layout/cycle3"/>
    <dgm:cxn modelId="{9FA0A189-54A3-4342-BB30-F28711B8AEA2}" type="presParOf" srcId="{DC8AEBEA-C27F-4404-9B3A-B8650C38EA8A}" destId="{D40F8AD0-E39C-4302-BCB6-9B2CFD7BDD5D}" srcOrd="4" destOrd="0" presId="urn:microsoft.com/office/officeart/2005/8/layout/cycle3"/>
    <dgm:cxn modelId="{335BBD2B-D67F-48EE-9640-D411C0BCAF69}" type="presParOf" srcId="{DC8AEBEA-C27F-4404-9B3A-B8650C38EA8A}" destId="{D41427AE-B98D-4DAF-846F-FDB15BB887A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119F17-E4A5-4FE9-85CE-F5B7BF8DB37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E4FB0E3E-7F88-49F9-85B2-C47994C2FCB5}">
      <dgm:prSet phldrT="[Texto]" custT="1"/>
      <dgm:spPr>
        <a:solidFill>
          <a:schemeClr val="bg1">
            <a:lumMod val="75000"/>
          </a:schemeClr>
        </a:solidFill>
      </dgm:spPr>
      <dgm:t>
        <a:bodyPr/>
        <a:lstStyle/>
        <a:p>
          <a:r>
            <a:rPr lang="es-CO" sz="1200" b="1" dirty="0" smtClean="0"/>
            <a:t>Planeación</a:t>
          </a:r>
          <a:endParaRPr lang="es-CO" sz="1200" b="1" dirty="0"/>
        </a:p>
      </dgm:t>
    </dgm:pt>
    <dgm:pt modelId="{ACCD7B32-5AEF-4216-95CB-CD7089EBA85F}" type="parTrans" cxnId="{C39BB13B-D0BE-4C57-B479-797005391F64}">
      <dgm:prSet/>
      <dgm:spPr/>
      <dgm:t>
        <a:bodyPr/>
        <a:lstStyle/>
        <a:p>
          <a:endParaRPr lang="es-CO" sz="1400"/>
        </a:p>
      </dgm:t>
    </dgm:pt>
    <dgm:pt modelId="{902C5E31-3EEE-4E71-AEDC-0D627E21A4A0}" type="sibTrans" cxnId="{C39BB13B-D0BE-4C57-B479-797005391F64}">
      <dgm:prSet/>
      <dgm:spPr>
        <a:solidFill>
          <a:schemeClr val="bg1">
            <a:lumMod val="85000"/>
          </a:schemeClr>
        </a:solidFill>
      </dgm:spPr>
      <dgm:t>
        <a:bodyPr/>
        <a:lstStyle/>
        <a:p>
          <a:endParaRPr lang="es-CO" sz="1400"/>
        </a:p>
      </dgm:t>
    </dgm:pt>
    <dgm:pt modelId="{43F97EBA-0237-4D74-962E-C562DF52A63C}">
      <dgm:prSet phldrT="[Texto]" custT="1"/>
      <dgm:spPr>
        <a:solidFill>
          <a:schemeClr val="bg1">
            <a:lumMod val="75000"/>
          </a:schemeClr>
        </a:solidFill>
        <a:ln>
          <a:noFill/>
        </a:ln>
      </dgm:spPr>
      <dgm:t>
        <a:bodyPr/>
        <a:lstStyle/>
        <a:p>
          <a:r>
            <a:rPr lang="es-CO" sz="1200" dirty="0" smtClean="0"/>
            <a:t>Organización </a:t>
          </a:r>
          <a:endParaRPr lang="es-CO" sz="1200" dirty="0"/>
        </a:p>
      </dgm:t>
    </dgm:pt>
    <dgm:pt modelId="{DCC7A948-8F81-4E5C-9B59-3CE1DDC39174}" type="parTrans" cxnId="{49E36C35-7F10-4F9F-9EFE-CD8AE6A63EB5}">
      <dgm:prSet/>
      <dgm:spPr/>
      <dgm:t>
        <a:bodyPr/>
        <a:lstStyle/>
        <a:p>
          <a:endParaRPr lang="es-CO" sz="1400"/>
        </a:p>
      </dgm:t>
    </dgm:pt>
    <dgm:pt modelId="{FB7E2DFC-C635-4952-BD0D-F305207464CB}" type="sibTrans" cxnId="{49E36C35-7F10-4F9F-9EFE-CD8AE6A63EB5}">
      <dgm:prSet/>
      <dgm:spPr/>
      <dgm:t>
        <a:bodyPr/>
        <a:lstStyle/>
        <a:p>
          <a:endParaRPr lang="es-CO" sz="1400"/>
        </a:p>
      </dgm:t>
    </dgm:pt>
    <dgm:pt modelId="{9080054B-E459-4E92-BAD0-4B5051A00457}">
      <dgm:prSet phldrT="[Texto]" custT="1"/>
      <dgm:spPr>
        <a:solidFill>
          <a:schemeClr val="bg1">
            <a:lumMod val="75000"/>
          </a:schemeClr>
        </a:solidFill>
      </dgm:spPr>
      <dgm:t>
        <a:bodyPr/>
        <a:lstStyle/>
        <a:p>
          <a:r>
            <a:rPr lang="es-CO" sz="1200" dirty="0" smtClean="0"/>
            <a:t>Dirección </a:t>
          </a:r>
          <a:endParaRPr lang="es-CO" sz="1200" dirty="0"/>
        </a:p>
      </dgm:t>
    </dgm:pt>
    <dgm:pt modelId="{15E5ED44-F86E-4125-9335-97CADB29136F}" type="parTrans" cxnId="{1076E01D-98E6-4C7E-BED0-801E7342093F}">
      <dgm:prSet/>
      <dgm:spPr/>
      <dgm:t>
        <a:bodyPr/>
        <a:lstStyle/>
        <a:p>
          <a:endParaRPr lang="es-CO" sz="1400"/>
        </a:p>
      </dgm:t>
    </dgm:pt>
    <dgm:pt modelId="{C3AA6028-0C0C-40A6-8812-DD1869853B3E}" type="sibTrans" cxnId="{1076E01D-98E6-4C7E-BED0-801E7342093F}">
      <dgm:prSet/>
      <dgm:spPr/>
      <dgm:t>
        <a:bodyPr/>
        <a:lstStyle/>
        <a:p>
          <a:endParaRPr lang="es-CO" sz="1400"/>
        </a:p>
      </dgm:t>
    </dgm:pt>
    <dgm:pt modelId="{643ED4FD-5C46-469A-BB7C-BBDD1076E4CF}">
      <dgm:prSet phldrT="[Texto]" custT="1"/>
      <dgm:spPr>
        <a:solidFill>
          <a:schemeClr val="bg1">
            <a:lumMod val="75000"/>
          </a:schemeClr>
        </a:solidFill>
      </dgm:spPr>
      <dgm:t>
        <a:bodyPr/>
        <a:lstStyle/>
        <a:p>
          <a:r>
            <a:rPr lang="es-CO" sz="1200" dirty="0" smtClean="0"/>
            <a:t>Control</a:t>
          </a:r>
          <a:endParaRPr lang="es-CO" sz="1200" dirty="0"/>
        </a:p>
      </dgm:t>
    </dgm:pt>
    <dgm:pt modelId="{F9CC34CD-B8AC-4729-A5C4-EBD85D377FDE}" type="parTrans" cxnId="{FC340051-4B67-4911-84FE-7D0F60BDDAC9}">
      <dgm:prSet/>
      <dgm:spPr/>
      <dgm:t>
        <a:bodyPr/>
        <a:lstStyle/>
        <a:p>
          <a:endParaRPr lang="es-CO" sz="1400"/>
        </a:p>
      </dgm:t>
    </dgm:pt>
    <dgm:pt modelId="{340346C7-DB7C-48E2-8279-C99B3B87D37E}" type="sibTrans" cxnId="{FC340051-4B67-4911-84FE-7D0F60BDDAC9}">
      <dgm:prSet/>
      <dgm:spPr/>
      <dgm:t>
        <a:bodyPr/>
        <a:lstStyle/>
        <a:p>
          <a:endParaRPr lang="es-CO" sz="1400"/>
        </a:p>
      </dgm:t>
    </dgm:pt>
    <dgm:pt modelId="{0DBB039E-D2AB-4801-B733-4D2F4E3257D3}">
      <dgm:prSet phldrT="[Texto]" custT="1"/>
      <dgm:spPr>
        <a:solidFill>
          <a:schemeClr val="accent2"/>
        </a:solidFill>
      </dgm:spPr>
      <dgm:t>
        <a:bodyPr/>
        <a:lstStyle/>
        <a:p>
          <a:r>
            <a:rPr lang="es-CO" sz="1100" dirty="0" smtClean="0"/>
            <a:t>Integración de Personal </a:t>
          </a:r>
          <a:endParaRPr lang="es-CO" sz="1100" dirty="0"/>
        </a:p>
      </dgm:t>
    </dgm:pt>
    <dgm:pt modelId="{D9F55F51-DB12-437F-9624-1C8191371EA1}" type="parTrans" cxnId="{FFC4D11A-D6AC-4699-A3AC-EFF65624A4DC}">
      <dgm:prSet/>
      <dgm:spPr/>
      <dgm:t>
        <a:bodyPr/>
        <a:lstStyle/>
        <a:p>
          <a:endParaRPr lang="es-CO" sz="1400"/>
        </a:p>
      </dgm:t>
    </dgm:pt>
    <dgm:pt modelId="{775BCADC-5622-4E12-9459-EE5E54D0F6EE}" type="sibTrans" cxnId="{FFC4D11A-D6AC-4699-A3AC-EFF65624A4DC}">
      <dgm:prSet/>
      <dgm:spPr/>
      <dgm:t>
        <a:bodyPr/>
        <a:lstStyle/>
        <a:p>
          <a:endParaRPr lang="es-CO" sz="1400"/>
        </a:p>
      </dgm:t>
    </dgm:pt>
    <dgm:pt modelId="{537D8A3F-59FB-4E9D-A8CD-F0D0D0A7F36A}" type="pres">
      <dgm:prSet presAssocID="{09119F17-E4A5-4FE9-85CE-F5B7BF8DB37D}" presName="Name0" presStyleCnt="0">
        <dgm:presLayoutVars>
          <dgm:dir/>
          <dgm:resizeHandles val="exact"/>
        </dgm:presLayoutVars>
      </dgm:prSet>
      <dgm:spPr/>
      <dgm:t>
        <a:bodyPr/>
        <a:lstStyle/>
        <a:p>
          <a:endParaRPr lang="es-CO"/>
        </a:p>
      </dgm:t>
    </dgm:pt>
    <dgm:pt modelId="{DC8AEBEA-C27F-4404-9B3A-B8650C38EA8A}" type="pres">
      <dgm:prSet presAssocID="{09119F17-E4A5-4FE9-85CE-F5B7BF8DB37D}" presName="cycle" presStyleCnt="0"/>
      <dgm:spPr/>
    </dgm:pt>
    <dgm:pt modelId="{E34177C1-737D-41C1-8DB1-0797266C1882}" type="pres">
      <dgm:prSet presAssocID="{E4FB0E3E-7F88-49F9-85B2-C47994C2FCB5}" presName="nodeFirstNode" presStyleLbl="node1" presStyleIdx="0" presStyleCnt="5" custScaleX="98859" custScaleY="69202">
        <dgm:presLayoutVars>
          <dgm:bulletEnabled val="1"/>
        </dgm:presLayoutVars>
      </dgm:prSet>
      <dgm:spPr/>
      <dgm:t>
        <a:bodyPr/>
        <a:lstStyle/>
        <a:p>
          <a:endParaRPr lang="es-CO"/>
        </a:p>
      </dgm:t>
    </dgm:pt>
    <dgm:pt modelId="{BE15B028-CC7B-4225-88D8-AB4064F16460}" type="pres">
      <dgm:prSet presAssocID="{902C5E31-3EEE-4E71-AEDC-0D627E21A4A0}" presName="sibTransFirstNode" presStyleLbl="bgShp" presStyleIdx="0" presStyleCnt="1"/>
      <dgm:spPr/>
      <dgm:t>
        <a:bodyPr/>
        <a:lstStyle/>
        <a:p>
          <a:endParaRPr lang="es-CO"/>
        </a:p>
      </dgm:t>
    </dgm:pt>
    <dgm:pt modelId="{D37D06DE-EE28-45D5-8364-63CAFD55A5BE}" type="pres">
      <dgm:prSet presAssocID="{43F97EBA-0237-4D74-962E-C562DF52A63C}" presName="nodeFollowingNodes" presStyleLbl="node1" presStyleIdx="1" presStyleCnt="5" custScaleX="98859" custScaleY="69202">
        <dgm:presLayoutVars>
          <dgm:bulletEnabled val="1"/>
        </dgm:presLayoutVars>
      </dgm:prSet>
      <dgm:spPr/>
      <dgm:t>
        <a:bodyPr/>
        <a:lstStyle/>
        <a:p>
          <a:endParaRPr lang="es-CO"/>
        </a:p>
      </dgm:t>
    </dgm:pt>
    <dgm:pt modelId="{29C040A3-CC0B-4B56-9BBB-06C9A0C29291}" type="pres">
      <dgm:prSet presAssocID="{0DBB039E-D2AB-4801-B733-4D2F4E3257D3}" presName="nodeFollowingNodes" presStyleLbl="node1" presStyleIdx="2" presStyleCnt="5" custScaleX="112337" custScaleY="69202" custRadScaleRad="112407" custRadScaleInc="-15143">
        <dgm:presLayoutVars>
          <dgm:bulletEnabled val="1"/>
        </dgm:presLayoutVars>
      </dgm:prSet>
      <dgm:spPr/>
      <dgm:t>
        <a:bodyPr/>
        <a:lstStyle/>
        <a:p>
          <a:endParaRPr lang="es-CO"/>
        </a:p>
      </dgm:t>
    </dgm:pt>
    <dgm:pt modelId="{D40F8AD0-E39C-4302-BCB6-9B2CFD7BDD5D}" type="pres">
      <dgm:prSet presAssocID="{9080054B-E459-4E92-BAD0-4B5051A00457}" presName="nodeFollowingNodes" presStyleLbl="node1" presStyleIdx="3" presStyleCnt="5" custScaleX="98859" custScaleY="69202">
        <dgm:presLayoutVars>
          <dgm:bulletEnabled val="1"/>
        </dgm:presLayoutVars>
      </dgm:prSet>
      <dgm:spPr/>
      <dgm:t>
        <a:bodyPr/>
        <a:lstStyle/>
        <a:p>
          <a:endParaRPr lang="es-CO"/>
        </a:p>
      </dgm:t>
    </dgm:pt>
    <dgm:pt modelId="{D41427AE-B98D-4DAF-846F-FDB15BB887A1}" type="pres">
      <dgm:prSet presAssocID="{643ED4FD-5C46-469A-BB7C-BBDD1076E4CF}" presName="nodeFollowingNodes" presStyleLbl="node1" presStyleIdx="4" presStyleCnt="5" custScaleX="98859" custScaleY="69202">
        <dgm:presLayoutVars>
          <dgm:bulletEnabled val="1"/>
        </dgm:presLayoutVars>
      </dgm:prSet>
      <dgm:spPr/>
      <dgm:t>
        <a:bodyPr/>
        <a:lstStyle/>
        <a:p>
          <a:endParaRPr lang="es-CO"/>
        </a:p>
      </dgm:t>
    </dgm:pt>
  </dgm:ptLst>
  <dgm:cxnLst>
    <dgm:cxn modelId="{1076E01D-98E6-4C7E-BED0-801E7342093F}" srcId="{09119F17-E4A5-4FE9-85CE-F5B7BF8DB37D}" destId="{9080054B-E459-4E92-BAD0-4B5051A00457}" srcOrd="3" destOrd="0" parTransId="{15E5ED44-F86E-4125-9335-97CADB29136F}" sibTransId="{C3AA6028-0C0C-40A6-8812-DD1869853B3E}"/>
    <dgm:cxn modelId="{49E36C35-7F10-4F9F-9EFE-CD8AE6A63EB5}" srcId="{09119F17-E4A5-4FE9-85CE-F5B7BF8DB37D}" destId="{43F97EBA-0237-4D74-962E-C562DF52A63C}" srcOrd="1" destOrd="0" parTransId="{DCC7A948-8F81-4E5C-9B59-3CE1DDC39174}" sibTransId="{FB7E2DFC-C635-4952-BD0D-F305207464CB}"/>
    <dgm:cxn modelId="{803B7168-16CD-42F9-AF60-92D094677929}" type="presOf" srcId="{643ED4FD-5C46-469A-BB7C-BBDD1076E4CF}" destId="{D41427AE-B98D-4DAF-846F-FDB15BB887A1}" srcOrd="0" destOrd="0" presId="urn:microsoft.com/office/officeart/2005/8/layout/cycle3"/>
    <dgm:cxn modelId="{95B92F04-D69D-463C-BBA2-D86311ABB09A}" type="presOf" srcId="{43F97EBA-0237-4D74-962E-C562DF52A63C}" destId="{D37D06DE-EE28-45D5-8364-63CAFD55A5BE}" srcOrd="0" destOrd="0" presId="urn:microsoft.com/office/officeart/2005/8/layout/cycle3"/>
    <dgm:cxn modelId="{B74406DA-F268-49F0-BBF6-987CF7610129}" type="presOf" srcId="{902C5E31-3EEE-4E71-AEDC-0D627E21A4A0}" destId="{BE15B028-CC7B-4225-88D8-AB4064F16460}" srcOrd="0" destOrd="0" presId="urn:microsoft.com/office/officeart/2005/8/layout/cycle3"/>
    <dgm:cxn modelId="{3077868B-2B77-42C4-807C-5167413A929F}" type="presOf" srcId="{0DBB039E-D2AB-4801-B733-4D2F4E3257D3}" destId="{29C040A3-CC0B-4B56-9BBB-06C9A0C29291}" srcOrd="0" destOrd="0" presId="urn:microsoft.com/office/officeart/2005/8/layout/cycle3"/>
    <dgm:cxn modelId="{3FBF46B9-111A-4C73-8071-B2734C69D88C}" type="presOf" srcId="{09119F17-E4A5-4FE9-85CE-F5B7BF8DB37D}" destId="{537D8A3F-59FB-4E9D-A8CD-F0D0D0A7F36A}" srcOrd="0" destOrd="0" presId="urn:microsoft.com/office/officeart/2005/8/layout/cycle3"/>
    <dgm:cxn modelId="{FC340051-4B67-4911-84FE-7D0F60BDDAC9}" srcId="{09119F17-E4A5-4FE9-85CE-F5B7BF8DB37D}" destId="{643ED4FD-5C46-469A-BB7C-BBDD1076E4CF}" srcOrd="4" destOrd="0" parTransId="{F9CC34CD-B8AC-4729-A5C4-EBD85D377FDE}" sibTransId="{340346C7-DB7C-48E2-8279-C99B3B87D37E}"/>
    <dgm:cxn modelId="{DF368729-5AE3-487D-9536-43F15448DFAF}" type="presOf" srcId="{E4FB0E3E-7F88-49F9-85B2-C47994C2FCB5}" destId="{E34177C1-737D-41C1-8DB1-0797266C1882}" srcOrd="0" destOrd="0" presId="urn:microsoft.com/office/officeart/2005/8/layout/cycle3"/>
    <dgm:cxn modelId="{C39BB13B-D0BE-4C57-B479-797005391F64}" srcId="{09119F17-E4A5-4FE9-85CE-F5B7BF8DB37D}" destId="{E4FB0E3E-7F88-49F9-85B2-C47994C2FCB5}" srcOrd="0" destOrd="0" parTransId="{ACCD7B32-5AEF-4216-95CB-CD7089EBA85F}" sibTransId="{902C5E31-3EEE-4E71-AEDC-0D627E21A4A0}"/>
    <dgm:cxn modelId="{FFC4D11A-D6AC-4699-A3AC-EFF65624A4DC}" srcId="{09119F17-E4A5-4FE9-85CE-F5B7BF8DB37D}" destId="{0DBB039E-D2AB-4801-B733-4D2F4E3257D3}" srcOrd="2" destOrd="0" parTransId="{D9F55F51-DB12-437F-9624-1C8191371EA1}" sibTransId="{775BCADC-5622-4E12-9459-EE5E54D0F6EE}"/>
    <dgm:cxn modelId="{F9EC66D2-D958-4465-966F-6AEDD3ED6C66}" type="presOf" srcId="{9080054B-E459-4E92-BAD0-4B5051A00457}" destId="{D40F8AD0-E39C-4302-BCB6-9B2CFD7BDD5D}" srcOrd="0" destOrd="0" presId="urn:microsoft.com/office/officeart/2005/8/layout/cycle3"/>
    <dgm:cxn modelId="{93CB98F2-3202-4A33-B2B1-58A1254C1799}" type="presParOf" srcId="{537D8A3F-59FB-4E9D-A8CD-F0D0D0A7F36A}" destId="{DC8AEBEA-C27F-4404-9B3A-B8650C38EA8A}" srcOrd="0" destOrd="0" presId="urn:microsoft.com/office/officeart/2005/8/layout/cycle3"/>
    <dgm:cxn modelId="{29E887BE-D27B-480A-94DD-AB576D97A015}" type="presParOf" srcId="{DC8AEBEA-C27F-4404-9B3A-B8650C38EA8A}" destId="{E34177C1-737D-41C1-8DB1-0797266C1882}" srcOrd="0" destOrd="0" presId="urn:microsoft.com/office/officeart/2005/8/layout/cycle3"/>
    <dgm:cxn modelId="{9C397A9A-AA3D-4647-8D43-F48603BAB08E}" type="presParOf" srcId="{DC8AEBEA-C27F-4404-9B3A-B8650C38EA8A}" destId="{BE15B028-CC7B-4225-88D8-AB4064F16460}" srcOrd="1" destOrd="0" presId="urn:microsoft.com/office/officeart/2005/8/layout/cycle3"/>
    <dgm:cxn modelId="{116B3373-D001-421D-8153-C86C42386C77}" type="presParOf" srcId="{DC8AEBEA-C27F-4404-9B3A-B8650C38EA8A}" destId="{D37D06DE-EE28-45D5-8364-63CAFD55A5BE}" srcOrd="2" destOrd="0" presId="urn:microsoft.com/office/officeart/2005/8/layout/cycle3"/>
    <dgm:cxn modelId="{F4E351AB-595A-4C0C-B575-E9D4258DBAD1}" type="presParOf" srcId="{DC8AEBEA-C27F-4404-9B3A-B8650C38EA8A}" destId="{29C040A3-CC0B-4B56-9BBB-06C9A0C29291}" srcOrd="3" destOrd="0" presId="urn:microsoft.com/office/officeart/2005/8/layout/cycle3"/>
    <dgm:cxn modelId="{539595E7-6E08-4B70-9395-BDF1B8768796}" type="presParOf" srcId="{DC8AEBEA-C27F-4404-9B3A-B8650C38EA8A}" destId="{D40F8AD0-E39C-4302-BCB6-9B2CFD7BDD5D}" srcOrd="4" destOrd="0" presId="urn:microsoft.com/office/officeart/2005/8/layout/cycle3"/>
    <dgm:cxn modelId="{7E230334-CCE7-4E0B-A28F-1145AB0AD791}" type="presParOf" srcId="{DC8AEBEA-C27F-4404-9B3A-B8650C38EA8A}" destId="{D41427AE-B98D-4DAF-846F-FDB15BB887A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119F17-E4A5-4FE9-85CE-F5B7BF8DB37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E4FB0E3E-7F88-49F9-85B2-C47994C2FCB5}">
      <dgm:prSet phldrT="[Texto]" custT="1"/>
      <dgm:spPr>
        <a:solidFill>
          <a:schemeClr val="bg1">
            <a:lumMod val="75000"/>
          </a:schemeClr>
        </a:solidFill>
      </dgm:spPr>
      <dgm:t>
        <a:bodyPr/>
        <a:lstStyle/>
        <a:p>
          <a:r>
            <a:rPr lang="es-CO" sz="1200" b="1" dirty="0" smtClean="0"/>
            <a:t>Planeación</a:t>
          </a:r>
          <a:endParaRPr lang="es-CO" sz="1200" b="1" dirty="0"/>
        </a:p>
      </dgm:t>
    </dgm:pt>
    <dgm:pt modelId="{ACCD7B32-5AEF-4216-95CB-CD7089EBA85F}" type="parTrans" cxnId="{C39BB13B-D0BE-4C57-B479-797005391F64}">
      <dgm:prSet/>
      <dgm:spPr/>
      <dgm:t>
        <a:bodyPr/>
        <a:lstStyle/>
        <a:p>
          <a:endParaRPr lang="es-CO" sz="1400"/>
        </a:p>
      </dgm:t>
    </dgm:pt>
    <dgm:pt modelId="{902C5E31-3EEE-4E71-AEDC-0D627E21A4A0}" type="sibTrans" cxnId="{C39BB13B-D0BE-4C57-B479-797005391F64}">
      <dgm:prSet/>
      <dgm:spPr>
        <a:solidFill>
          <a:schemeClr val="bg1">
            <a:lumMod val="85000"/>
          </a:schemeClr>
        </a:solidFill>
      </dgm:spPr>
      <dgm:t>
        <a:bodyPr/>
        <a:lstStyle/>
        <a:p>
          <a:endParaRPr lang="es-CO" sz="1400"/>
        </a:p>
      </dgm:t>
    </dgm:pt>
    <dgm:pt modelId="{43F97EBA-0237-4D74-962E-C562DF52A63C}">
      <dgm:prSet phldrT="[Texto]" custT="1"/>
      <dgm:spPr>
        <a:solidFill>
          <a:schemeClr val="bg1">
            <a:lumMod val="75000"/>
          </a:schemeClr>
        </a:solidFill>
        <a:ln>
          <a:noFill/>
        </a:ln>
      </dgm:spPr>
      <dgm:t>
        <a:bodyPr/>
        <a:lstStyle/>
        <a:p>
          <a:r>
            <a:rPr lang="es-CO" sz="1200" dirty="0" smtClean="0"/>
            <a:t>Organización </a:t>
          </a:r>
          <a:endParaRPr lang="es-CO" sz="1200" dirty="0"/>
        </a:p>
      </dgm:t>
    </dgm:pt>
    <dgm:pt modelId="{DCC7A948-8F81-4E5C-9B59-3CE1DDC39174}" type="parTrans" cxnId="{49E36C35-7F10-4F9F-9EFE-CD8AE6A63EB5}">
      <dgm:prSet/>
      <dgm:spPr/>
      <dgm:t>
        <a:bodyPr/>
        <a:lstStyle/>
        <a:p>
          <a:endParaRPr lang="es-CO" sz="1400"/>
        </a:p>
      </dgm:t>
    </dgm:pt>
    <dgm:pt modelId="{FB7E2DFC-C635-4952-BD0D-F305207464CB}" type="sibTrans" cxnId="{49E36C35-7F10-4F9F-9EFE-CD8AE6A63EB5}">
      <dgm:prSet/>
      <dgm:spPr/>
      <dgm:t>
        <a:bodyPr/>
        <a:lstStyle/>
        <a:p>
          <a:endParaRPr lang="es-CO" sz="1400"/>
        </a:p>
      </dgm:t>
    </dgm:pt>
    <dgm:pt modelId="{9080054B-E459-4E92-BAD0-4B5051A00457}">
      <dgm:prSet phldrT="[Texto]" custT="1"/>
      <dgm:spPr>
        <a:solidFill>
          <a:schemeClr val="accent2">
            <a:lumMod val="75000"/>
          </a:schemeClr>
        </a:solidFill>
      </dgm:spPr>
      <dgm:t>
        <a:bodyPr/>
        <a:lstStyle/>
        <a:p>
          <a:r>
            <a:rPr lang="es-CO" sz="1200" dirty="0" smtClean="0"/>
            <a:t>Dirección </a:t>
          </a:r>
          <a:endParaRPr lang="es-CO" sz="1200" dirty="0"/>
        </a:p>
      </dgm:t>
    </dgm:pt>
    <dgm:pt modelId="{15E5ED44-F86E-4125-9335-97CADB29136F}" type="parTrans" cxnId="{1076E01D-98E6-4C7E-BED0-801E7342093F}">
      <dgm:prSet/>
      <dgm:spPr/>
      <dgm:t>
        <a:bodyPr/>
        <a:lstStyle/>
        <a:p>
          <a:endParaRPr lang="es-CO" sz="1400"/>
        </a:p>
      </dgm:t>
    </dgm:pt>
    <dgm:pt modelId="{C3AA6028-0C0C-40A6-8812-DD1869853B3E}" type="sibTrans" cxnId="{1076E01D-98E6-4C7E-BED0-801E7342093F}">
      <dgm:prSet/>
      <dgm:spPr/>
      <dgm:t>
        <a:bodyPr/>
        <a:lstStyle/>
        <a:p>
          <a:endParaRPr lang="es-CO" sz="1400"/>
        </a:p>
      </dgm:t>
    </dgm:pt>
    <dgm:pt modelId="{643ED4FD-5C46-469A-BB7C-BBDD1076E4CF}">
      <dgm:prSet phldrT="[Texto]" custT="1"/>
      <dgm:spPr>
        <a:solidFill>
          <a:schemeClr val="bg1">
            <a:lumMod val="75000"/>
          </a:schemeClr>
        </a:solidFill>
      </dgm:spPr>
      <dgm:t>
        <a:bodyPr/>
        <a:lstStyle/>
        <a:p>
          <a:r>
            <a:rPr lang="es-CO" sz="1200" dirty="0" smtClean="0"/>
            <a:t>Control</a:t>
          </a:r>
          <a:endParaRPr lang="es-CO" sz="1200" dirty="0"/>
        </a:p>
      </dgm:t>
    </dgm:pt>
    <dgm:pt modelId="{F9CC34CD-B8AC-4729-A5C4-EBD85D377FDE}" type="parTrans" cxnId="{FC340051-4B67-4911-84FE-7D0F60BDDAC9}">
      <dgm:prSet/>
      <dgm:spPr/>
      <dgm:t>
        <a:bodyPr/>
        <a:lstStyle/>
        <a:p>
          <a:endParaRPr lang="es-CO" sz="1400"/>
        </a:p>
      </dgm:t>
    </dgm:pt>
    <dgm:pt modelId="{340346C7-DB7C-48E2-8279-C99B3B87D37E}" type="sibTrans" cxnId="{FC340051-4B67-4911-84FE-7D0F60BDDAC9}">
      <dgm:prSet/>
      <dgm:spPr/>
      <dgm:t>
        <a:bodyPr/>
        <a:lstStyle/>
        <a:p>
          <a:endParaRPr lang="es-CO" sz="1400"/>
        </a:p>
      </dgm:t>
    </dgm:pt>
    <dgm:pt modelId="{0DBB039E-D2AB-4801-B733-4D2F4E3257D3}">
      <dgm:prSet phldrT="[Texto]" custT="1"/>
      <dgm:spPr>
        <a:solidFill>
          <a:schemeClr val="bg1">
            <a:lumMod val="65000"/>
          </a:schemeClr>
        </a:solidFill>
      </dgm:spPr>
      <dgm:t>
        <a:bodyPr/>
        <a:lstStyle/>
        <a:p>
          <a:r>
            <a:rPr lang="es-CO" sz="1100" dirty="0" smtClean="0"/>
            <a:t>Integración de Personal </a:t>
          </a:r>
          <a:endParaRPr lang="es-CO" sz="1100" dirty="0"/>
        </a:p>
      </dgm:t>
    </dgm:pt>
    <dgm:pt modelId="{D9F55F51-DB12-437F-9624-1C8191371EA1}" type="parTrans" cxnId="{FFC4D11A-D6AC-4699-A3AC-EFF65624A4DC}">
      <dgm:prSet/>
      <dgm:spPr/>
      <dgm:t>
        <a:bodyPr/>
        <a:lstStyle/>
        <a:p>
          <a:endParaRPr lang="es-CO" sz="1400"/>
        </a:p>
      </dgm:t>
    </dgm:pt>
    <dgm:pt modelId="{775BCADC-5622-4E12-9459-EE5E54D0F6EE}" type="sibTrans" cxnId="{FFC4D11A-D6AC-4699-A3AC-EFF65624A4DC}">
      <dgm:prSet/>
      <dgm:spPr/>
      <dgm:t>
        <a:bodyPr/>
        <a:lstStyle/>
        <a:p>
          <a:endParaRPr lang="es-CO" sz="1400"/>
        </a:p>
      </dgm:t>
    </dgm:pt>
    <dgm:pt modelId="{537D8A3F-59FB-4E9D-A8CD-F0D0D0A7F36A}" type="pres">
      <dgm:prSet presAssocID="{09119F17-E4A5-4FE9-85CE-F5B7BF8DB37D}" presName="Name0" presStyleCnt="0">
        <dgm:presLayoutVars>
          <dgm:dir/>
          <dgm:resizeHandles val="exact"/>
        </dgm:presLayoutVars>
      </dgm:prSet>
      <dgm:spPr/>
      <dgm:t>
        <a:bodyPr/>
        <a:lstStyle/>
        <a:p>
          <a:endParaRPr lang="es-CO"/>
        </a:p>
      </dgm:t>
    </dgm:pt>
    <dgm:pt modelId="{DC8AEBEA-C27F-4404-9B3A-B8650C38EA8A}" type="pres">
      <dgm:prSet presAssocID="{09119F17-E4A5-4FE9-85CE-F5B7BF8DB37D}" presName="cycle" presStyleCnt="0"/>
      <dgm:spPr/>
    </dgm:pt>
    <dgm:pt modelId="{E34177C1-737D-41C1-8DB1-0797266C1882}" type="pres">
      <dgm:prSet presAssocID="{E4FB0E3E-7F88-49F9-85B2-C47994C2FCB5}" presName="nodeFirstNode" presStyleLbl="node1" presStyleIdx="0" presStyleCnt="5" custScaleX="98859" custScaleY="69202">
        <dgm:presLayoutVars>
          <dgm:bulletEnabled val="1"/>
        </dgm:presLayoutVars>
      </dgm:prSet>
      <dgm:spPr/>
      <dgm:t>
        <a:bodyPr/>
        <a:lstStyle/>
        <a:p>
          <a:endParaRPr lang="es-CO"/>
        </a:p>
      </dgm:t>
    </dgm:pt>
    <dgm:pt modelId="{BE15B028-CC7B-4225-88D8-AB4064F16460}" type="pres">
      <dgm:prSet presAssocID="{902C5E31-3EEE-4E71-AEDC-0D627E21A4A0}" presName="sibTransFirstNode" presStyleLbl="bgShp" presStyleIdx="0" presStyleCnt="1"/>
      <dgm:spPr/>
      <dgm:t>
        <a:bodyPr/>
        <a:lstStyle/>
        <a:p>
          <a:endParaRPr lang="es-CO"/>
        </a:p>
      </dgm:t>
    </dgm:pt>
    <dgm:pt modelId="{D37D06DE-EE28-45D5-8364-63CAFD55A5BE}" type="pres">
      <dgm:prSet presAssocID="{43F97EBA-0237-4D74-962E-C562DF52A63C}" presName="nodeFollowingNodes" presStyleLbl="node1" presStyleIdx="1" presStyleCnt="5" custScaleX="98859" custScaleY="69202">
        <dgm:presLayoutVars>
          <dgm:bulletEnabled val="1"/>
        </dgm:presLayoutVars>
      </dgm:prSet>
      <dgm:spPr/>
      <dgm:t>
        <a:bodyPr/>
        <a:lstStyle/>
        <a:p>
          <a:endParaRPr lang="es-CO"/>
        </a:p>
      </dgm:t>
    </dgm:pt>
    <dgm:pt modelId="{29C040A3-CC0B-4B56-9BBB-06C9A0C29291}" type="pres">
      <dgm:prSet presAssocID="{0DBB039E-D2AB-4801-B733-4D2F4E3257D3}" presName="nodeFollowingNodes" presStyleLbl="node1" presStyleIdx="2" presStyleCnt="5" custScaleX="112337" custScaleY="69202" custRadScaleRad="112407" custRadScaleInc="-15143">
        <dgm:presLayoutVars>
          <dgm:bulletEnabled val="1"/>
        </dgm:presLayoutVars>
      </dgm:prSet>
      <dgm:spPr/>
      <dgm:t>
        <a:bodyPr/>
        <a:lstStyle/>
        <a:p>
          <a:endParaRPr lang="es-CO"/>
        </a:p>
      </dgm:t>
    </dgm:pt>
    <dgm:pt modelId="{D40F8AD0-E39C-4302-BCB6-9B2CFD7BDD5D}" type="pres">
      <dgm:prSet presAssocID="{9080054B-E459-4E92-BAD0-4B5051A00457}" presName="nodeFollowingNodes" presStyleLbl="node1" presStyleIdx="3" presStyleCnt="5" custScaleX="98859" custScaleY="69202">
        <dgm:presLayoutVars>
          <dgm:bulletEnabled val="1"/>
        </dgm:presLayoutVars>
      </dgm:prSet>
      <dgm:spPr/>
      <dgm:t>
        <a:bodyPr/>
        <a:lstStyle/>
        <a:p>
          <a:endParaRPr lang="es-CO"/>
        </a:p>
      </dgm:t>
    </dgm:pt>
    <dgm:pt modelId="{D41427AE-B98D-4DAF-846F-FDB15BB887A1}" type="pres">
      <dgm:prSet presAssocID="{643ED4FD-5C46-469A-BB7C-BBDD1076E4CF}" presName="nodeFollowingNodes" presStyleLbl="node1" presStyleIdx="4" presStyleCnt="5" custScaleX="98859" custScaleY="69202">
        <dgm:presLayoutVars>
          <dgm:bulletEnabled val="1"/>
        </dgm:presLayoutVars>
      </dgm:prSet>
      <dgm:spPr/>
      <dgm:t>
        <a:bodyPr/>
        <a:lstStyle/>
        <a:p>
          <a:endParaRPr lang="es-CO"/>
        </a:p>
      </dgm:t>
    </dgm:pt>
  </dgm:ptLst>
  <dgm:cxnLst>
    <dgm:cxn modelId="{4361AF44-7C4A-443C-B134-9448F3437639}" type="presOf" srcId="{9080054B-E459-4E92-BAD0-4B5051A00457}" destId="{D40F8AD0-E39C-4302-BCB6-9B2CFD7BDD5D}" srcOrd="0" destOrd="0" presId="urn:microsoft.com/office/officeart/2005/8/layout/cycle3"/>
    <dgm:cxn modelId="{9FEAD87E-404E-4DF8-A1AC-0006EAB95468}" type="presOf" srcId="{43F97EBA-0237-4D74-962E-C562DF52A63C}" destId="{D37D06DE-EE28-45D5-8364-63CAFD55A5BE}" srcOrd="0" destOrd="0" presId="urn:microsoft.com/office/officeart/2005/8/layout/cycle3"/>
    <dgm:cxn modelId="{62790B70-9377-4918-8037-F60368C6B736}" type="presOf" srcId="{902C5E31-3EEE-4E71-AEDC-0D627E21A4A0}" destId="{BE15B028-CC7B-4225-88D8-AB4064F16460}" srcOrd="0" destOrd="0" presId="urn:microsoft.com/office/officeart/2005/8/layout/cycle3"/>
    <dgm:cxn modelId="{1076E01D-98E6-4C7E-BED0-801E7342093F}" srcId="{09119F17-E4A5-4FE9-85CE-F5B7BF8DB37D}" destId="{9080054B-E459-4E92-BAD0-4B5051A00457}" srcOrd="3" destOrd="0" parTransId="{15E5ED44-F86E-4125-9335-97CADB29136F}" sibTransId="{C3AA6028-0C0C-40A6-8812-DD1869853B3E}"/>
    <dgm:cxn modelId="{C39BB13B-D0BE-4C57-B479-797005391F64}" srcId="{09119F17-E4A5-4FE9-85CE-F5B7BF8DB37D}" destId="{E4FB0E3E-7F88-49F9-85B2-C47994C2FCB5}" srcOrd="0" destOrd="0" parTransId="{ACCD7B32-5AEF-4216-95CB-CD7089EBA85F}" sibTransId="{902C5E31-3EEE-4E71-AEDC-0D627E21A4A0}"/>
    <dgm:cxn modelId="{E84F6551-F783-4CEA-AF97-68914DF02E5D}" type="presOf" srcId="{0DBB039E-D2AB-4801-B733-4D2F4E3257D3}" destId="{29C040A3-CC0B-4B56-9BBB-06C9A0C29291}" srcOrd="0" destOrd="0" presId="urn:microsoft.com/office/officeart/2005/8/layout/cycle3"/>
    <dgm:cxn modelId="{78F968C3-095D-4C72-811C-E9875EFF6D8A}" type="presOf" srcId="{643ED4FD-5C46-469A-BB7C-BBDD1076E4CF}" destId="{D41427AE-B98D-4DAF-846F-FDB15BB887A1}" srcOrd="0" destOrd="0" presId="urn:microsoft.com/office/officeart/2005/8/layout/cycle3"/>
    <dgm:cxn modelId="{FFC4D11A-D6AC-4699-A3AC-EFF65624A4DC}" srcId="{09119F17-E4A5-4FE9-85CE-F5B7BF8DB37D}" destId="{0DBB039E-D2AB-4801-B733-4D2F4E3257D3}" srcOrd="2" destOrd="0" parTransId="{D9F55F51-DB12-437F-9624-1C8191371EA1}" sibTransId="{775BCADC-5622-4E12-9459-EE5E54D0F6EE}"/>
    <dgm:cxn modelId="{38F3041F-3A77-4E73-96F2-E7CF115C1A14}" type="presOf" srcId="{09119F17-E4A5-4FE9-85CE-F5B7BF8DB37D}" destId="{537D8A3F-59FB-4E9D-A8CD-F0D0D0A7F36A}" srcOrd="0" destOrd="0" presId="urn:microsoft.com/office/officeart/2005/8/layout/cycle3"/>
    <dgm:cxn modelId="{49E36C35-7F10-4F9F-9EFE-CD8AE6A63EB5}" srcId="{09119F17-E4A5-4FE9-85CE-F5B7BF8DB37D}" destId="{43F97EBA-0237-4D74-962E-C562DF52A63C}" srcOrd="1" destOrd="0" parTransId="{DCC7A948-8F81-4E5C-9B59-3CE1DDC39174}" sibTransId="{FB7E2DFC-C635-4952-BD0D-F305207464CB}"/>
    <dgm:cxn modelId="{3C48D8E3-3831-4045-84E3-22A4DDAA9B66}" type="presOf" srcId="{E4FB0E3E-7F88-49F9-85B2-C47994C2FCB5}" destId="{E34177C1-737D-41C1-8DB1-0797266C1882}" srcOrd="0" destOrd="0" presId="urn:microsoft.com/office/officeart/2005/8/layout/cycle3"/>
    <dgm:cxn modelId="{FC340051-4B67-4911-84FE-7D0F60BDDAC9}" srcId="{09119F17-E4A5-4FE9-85CE-F5B7BF8DB37D}" destId="{643ED4FD-5C46-469A-BB7C-BBDD1076E4CF}" srcOrd="4" destOrd="0" parTransId="{F9CC34CD-B8AC-4729-A5C4-EBD85D377FDE}" sibTransId="{340346C7-DB7C-48E2-8279-C99B3B87D37E}"/>
    <dgm:cxn modelId="{06F5C31C-BBAF-4AAC-96AF-6B56892A600C}" type="presParOf" srcId="{537D8A3F-59FB-4E9D-A8CD-F0D0D0A7F36A}" destId="{DC8AEBEA-C27F-4404-9B3A-B8650C38EA8A}" srcOrd="0" destOrd="0" presId="urn:microsoft.com/office/officeart/2005/8/layout/cycle3"/>
    <dgm:cxn modelId="{00940552-19CA-485D-85E4-407F6154F59C}" type="presParOf" srcId="{DC8AEBEA-C27F-4404-9B3A-B8650C38EA8A}" destId="{E34177C1-737D-41C1-8DB1-0797266C1882}" srcOrd="0" destOrd="0" presId="urn:microsoft.com/office/officeart/2005/8/layout/cycle3"/>
    <dgm:cxn modelId="{E2E70938-D109-4F47-8307-BFBB22C53125}" type="presParOf" srcId="{DC8AEBEA-C27F-4404-9B3A-B8650C38EA8A}" destId="{BE15B028-CC7B-4225-88D8-AB4064F16460}" srcOrd="1" destOrd="0" presId="urn:microsoft.com/office/officeart/2005/8/layout/cycle3"/>
    <dgm:cxn modelId="{34D243CD-A673-4533-867C-3A5CE2589D30}" type="presParOf" srcId="{DC8AEBEA-C27F-4404-9B3A-B8650C38EA8A}" destId="{D37D06DE-EE28-45D5-8364-63CAFD55A5BE}" srcOrd="2" destOrd="0" presId="urn:microsoft.com/office/officeart/2005/8/layout/cycle3"/>
    <dgm:cxn modelId="{FAFBF9B5-9E20-4F44-BB8F-D0CBB46F4DBE}" type="presParOf" srcId="{DC8AEBEA-C27F-4404-9B3A-B8650C38EA8A}" destId="{29C040A3-CC0B-4B56-9BBB-06C9A0C29291}" srcOrd="3" destOrd="0" presId="urn:microsoft.com/office/officeart/2005/8/layout/cycle3"/>
    <dgm:cxn modelId="{0839F072-B14F-4EA4-8132-3981CDD3B612}" type="presParOf" srcId="{DC8AEBEA-C27F-4404-9B3A-B8650C38EA8A}" destId="{D40F8AD0-E39C-4302-BCB6-9B2CFD7BDD5D}" srcOrd="4" destOrd="0" presId="urn:microsoft.com/office/officeart/2005/8/layout/cycle3"/>
    <dgm:cxn modelId="{5FC755CC-5144-4DEF-ACF7-1800EB4D608F}" type="presParOf" srcId="{DC8AEBEA-C27F-4404-9B3A-B8650C38EA8A}" destId="{D41427AE-B98D-4DAF-846F-FDB15BB887A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119F17-E4A5-4FE9-85CE-F5B7BF8DB37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E4FB0E3E-7F88-49F9-85B2-C47994C2FCB5}">
      <dgm:prSet phldrT="[Texto]" custT="1"/>
      <dgm:spPr>
        <a:solidFill>
          <a:schemeClr val="bg1">
            <a:lumMod val="75000"/>
          </a:schemeClr>
        </a:solidFill>
      </dgm:spPr>
      <dgm:t>
        <a:bodyPr/>
        <a:lstStyle/>
        <a:p>
          <a:r>
            <a:rPr lang="es-CO" sz="1200" b="1" dirty="0" smtClean="0"/>
            <a:t>Planeación</a:t>
          </a:r>
          <a:endParaRPr lang="es-CO" sz="1200" b="1" dirty="0"/>
        </a:p>
      </dgm:t>
    </dgm:pt>
    <dgm:pt modelId="{ACCD7B32-5AEF-4216-95CB-CD7089EBA85F}" type="parTrans" cxnId="{C39BB13B-D0BE-4C57-B479-797005391F64}">
      <dgm:prSet/>
      <dgm:spPr/>
      <dgm:t>
        <a:bodyPr/>
        <a:lstStyle/>
        <a:p>
          <a:endParaRPr lang="es-CO" sz="1400"/>
        </a:p>
      </dgm:t>
    </dgm:pt>
    <dgm:pt modelId="{902C5E31-3EEE-4E71-AEDC-0D627E21A4A0}" type="sibTrans" cxnId="{C39BB13B-D0BE-4C57-B479-797005391F64}">
      <dgm:prSet/>
      <dgm:spPr>
        <a:solidFill>
          <a:schemeClr val="bg1">
            <a:lumMod val="85000"/>
          </a:schemeClr>
        </a:solidFill>
      </dgm:spPr>
      <dgm:t>
        <a:bodyPr/>
        <a:lstStyle/>
        <a:p>
          <a:endParaRPr lang="es-CO" sz="1400"/>
        </a:p>
      </dgm:t>
    </dgm:pt>
    <dgm:pt modelId="{43F97EBA-0237-4D74-962E-C562DF52A63C}">
      <dgm:prSet phldrT="[Texto]" custT="1"/>
      <dgm:spPr>
        <a:solidFill>
          <a:schemeClr val="bg1">
            <a:lumMod val="75000"/>
          </a:schemeClr>
        </a:solidFill>
        <a:ln>
          <a:noFill/>
        </a:ln>
      </dgm:spPr>
      <dgm:t>
        <a:bodyPr/>
        <a:lstStyle/>
        <a:p>
          <a:r>
            <a:rPr lang="es-CO" sz="1200" dirty="0" smtClean="0"/>
            <a:t>Organización </a:t>
          </a:r>
          <a:endParaRPr lang="es-CO" sz="1200" dirty="0"/>
        </a:p>
      </dgm:t>
    </dgm:pt>
    <dgm:pt modelId="{DCC7A948-8F81-4E5C-9B59-3CE1DDC39174}" type="parTrans" cxnId="{49E36C35-7F10-4F9F-9EFE-CD8AE6A63EB5}">
      <dgm:prSet/>
      <dgm:spPr/>
      <dgm:t>
        <a:bodyPr/>
        <a:lstStyle/>
        <a:p>
          <a:endParaRPr lang="es-CO" sz="1400"/>
        </a:p>
      </dgm:t>
    </dgm:pt>
    <dgm:pt modelId="{FB7E2DFC-C635-4952-BD0D-F305207464CB}" type="sibTrans" cxnId="{49E36C35-7F10-4F9F-9EFE-CD8AE6A63EB5}">
      <dgm:prSet/>
      <dgm:spPr/>
      <dgm:t>
        <a:bodyPr/>
        <a:lstStyle/>
        <a:p>
          <a:endParaRPr lang="es-CO" sz="1400"/>
        </a:p>
      </dgm:t>
    </dgm:pt>
    <dgm:pt modelId="{9080054B-E459-4E92-BAD0-4B5051A00457}">
      <dgm:prSet phldrT="[Texto]" custT="1"/>
      <dgm:spPr>
        <a:solidFill>
          <a:schemeClr val="bg1">
            <a:lumMod val="65000"/>
          </a:schemeClr>
        </a:solidFill>
      </dgm:spPr>
      <dgm:t>
        <a:bodyPr/>
        <a:lstStyle/>
        <a:p>
          <a:r>
            <a:rPr lang="es-CO" sz="1200" dirty="0" smtClean="0"/>
            <a:t>Dirección </a:t>
          </a:r>
          <a:endParaRPr lang="es-CO" sz="1200" dirty="0"/>
        </a:p>
      </dgm:t>
    </dgm:pt>
    <dgm:pt modelId="{15E5ED44-F86E-4125-9335-97CADB29136F}" type="parTrans" cxnId="{1076E01D-98E6-4C7E-BED0-801E7342093F}">
      <dgm:prSet/>
      <dgm:spPr/>
      <dgm:t>
        <a:bodyPr/>
        <a:lstStyle/>
        <a:p>
          <a:endParaRPr lang="es-CO" sz="1400"/>
        </a:p>
      </dgm:t>
    </dgm:pt>
    <dgm:pt modelId="{C3AA6028-0C0C-40A6-8812-DD1869853B3E}" type="sibTrans" cxnId="{1076E01D-98E6-4C7E-BED0-801E7342093F}">
      <dgm:prSet/>
      <dgm:spPr/>
      <dgm:t>
        <a:bodyPr/>
        <a:lstStyle/>
        <a:p>
          <a:endParaRPr lang="es-CO" sz="1400"/>
        </a:p>
      </dgm:t>
    </dgm:pt>
    <dgm:pt modelId="{643ED4FD-5C46-469A-BB7C-BBDD1076E4CF}">
      <dgm:prSet phldrT="[Texto]" custT="1"/>
      <dgm:spPr>
        <a:solidFill>
          <a:schemeClr val="accent2">
            <a:lumMod val="75000"/>
          </a:schemeClr>
        </a:solidFill>
      </dgm:spPr>
      <dgm:t>
        <a:bodyPr/>
        <a:lstStyle/>
        <a:p>
          <a:r>
            <a:rPr lang="es-CO" sz="1200" dirty="0" smtClean="0"/>
            <a:t>Control</a:t>
          </a:r>
          <a:endParaRPr lang="es-CO" sz="1200" dirty="0"/>
        </a:p>
      </dgm:t>
    </dgm:pt>
    <dgm:pt modelId="{F9CC34CD-B8AC-4729-A5C4-EBD85D377FDE}" type="parTrans" cxnId="{FC340051-4B67-4911-84FE-7D0F60BDDAC9}">
      <dgm:prSet/>
      <dgm:spPr/>
      <dgm:t>
        <a:bodyPr/>
        <a:lstStyle/>
        <a:p>
          <a:endParaRPr lang="es-CO" sz="1400"/>
        </a:p>
      </dgm:t>
    </dgm:pt>
    <dgm:pt modelId="{340346C7-DB7C-48E2-8279-C99B3B87D37E}" type="sibTrans" cxnId="{FC340051-4B67-4911-84FE-7D0F60BDDAC9}">
      <dgm:prSet/>
      <dgm:spPr/>
      <dgm:t>
        <a:bodyPr/>
        <a:lstStyle/>
        <a:p>
          <a:endParaRPr lang="es-CO" sz="1400"/>
        </a:p>
      </dgm:t>
    </dgm:pt>
    <dgm:pt modelId="{0DBB039E-D2AB-4801-B733-4D2F4E3257D3}">
      <dgm:prSet phldrT="[Texto]" custT="1"/>
      <dgm:spPr>
        <a:solidFill>
          <a:schemeClr val="bg1">
            <a:lumMod val="65000"/>
          </a:schemeClr>
        </a:solidFill>
      </dgm:spPr>
      <dgm:t>
        <a:bodyPr/>
        <a:lstStyle/>
        <a:p>
          <a:r>
            <a:rPr lang="es-CO" sz="1100" dirty="0" smtClean="0"/>
            <a:t>Integración de Personal </a:t>
          </a:r>
          <a:endParaRPr lang="es-CO" sz="1100" dirty="0"/>
        </a:p>
      </dgm:t>
    </dgm:pt>
    <dgm:pt modelId="{D9F55F51-DB12-437F-9624-1C8191371EA1}" type="parTrans" cxnId="{FFC4D11A-D6AC-4699-A3AC-EFF65624A4DC}">
      <dgm:prSet/>
      <dgm:spPr/>
      <dgm:t>
        <a:bodyPr/>
        <a:lstStyle/>
        <a:p>
          <a:endParaRPr lang="es-CO" sz="1400"/>
        </a:p>
      </dgm:t>
    </dgm:pt>
    <dgm:pt modelId="{775BCADC-5622-4E12-9459-EE5E54D0F6EE}" type="sibTrans" cxnId="{FFC4D11A-D6AC-4699-A3AC-EFF65624A4DC}">
      <dgm:prSet/>
      <dgm:spPr/>
      <dgm:t>
        <a:bodyPr/>
        <a:lstStyle/>
        <a:p>
          <a:endParaRPr lang="es-CO" sz="1400"/>
        </a:p>
      </dgm:t>
    </dgm:pt>
    <dgm:pt modelId="{537D8A3F-59FB-4E9D-A8CD-F0D0D0A7F36A}" type="pres">
      <dgm:prSet presAssocID="{09119F17-E4A5-4FE9-85CE-F5B7BF8DB37D}" presName="Name0" presStyleCnt="0">
        <dgm:presLayoutVars>
          <dgm:dir/>
          <dgm:resizeHandles val="exact"/>
        </dgm:presLayoutVars>
      </dgm:prSet>
      <dgm:spPr/>
      <dgm:t>
        <a:bodyPr/>
        <a:lstStyle/>
        <a:p>
          <a:endParaRPr lang="es-CO"/>
        </a:p>
      </dgm:t>
    </dgm:pt>
    <dgm:pt modelId="{DC8AEBEA-C27F-4404-9B3A-B8650C38EA8A}" type="pres">
      <dgm:prSet presAssocID="{09119F17-E4A5-4FE9-85CE-F5B7BF8DB37D}" presName="cycle" presStyleCnt="0"/>
      <dgm:spPr/>
    </dgm:pt>
    <dgm:pt modelId="{E34177C1-737D-41C1-8DB1-0797266C1882}" type="pres">
      <dgm:prSet presAssocID="{E4FB0E3E-7F88-49F9-85B2-C47994C2FCB5}" presName="nodeFirstNode" presStyleLbl="node1" presStyleIdx="0" presStyleCnt="5" custScaleX="98859" custScaleY="69202">
        <dgm:presLayoutVars>
          <dgm:bulletEnabled val="1"/>
        </dgm:presLayoutVars>
      </dgm:prSet>
      <dgm:spPr/>
      <dgm:t>
        <a:bodyPr/>
        <a:lstStyle/>
        <a:p>
          <a:endParaRPr lang="es-CO"/>
        </a:p>
      </dgm:t>
    </dgm:pt>
    <dgm:pt modelId="{BE15B028-CC7B-4225-88D8-AB4064F16460}" type="pres">
      <dgm:prSet presAssocID="{902C5E31-3EEE-4E71-AEDC-0D627E21A4A0}" presName="sibTransFirstNode" presStyleLbl="bgShp" presStyleIdx="0" presStyleCnt="1"/>
      <dgm:spPr/>
      <dgm:t>
        <a:bodyPr/>
        <a:lstStyle/>
        <a:p>
          <a:endParaRPr lang="es-CO"/>
        </a:p>
      </dgm:t>
    </dgm:pt>
    <dgm:pt modelId="{D37D06DE-EE28-45D5-8364-63CAFD55A5BE}" type="pres">
      <dgm:prSet presAssocID="{43F97EBA-0237-4D74-962E-C562DF52A63C}" presName="nodeFollowingNodes" presStyleLbl="node1" presStyleIdx="1" presStyleCnt="5" custScaleX="98859" custScaleY="69202">
        <dgm:presLayoutVars>
          <dgm:bulletEnabled val="1"/>
        </dgm:presLayoutVars>
      </dgm:prSet>
      <dgm:spPr/>
      <dgm:t>
        <a:bodyPr/>
        <a:lstStyle/>
        <a:p>
          <a:endParaRPr lang="es-CO"/>
        </a:p>
      </dgm:t>
    </dgm:pt>
    <dgm:pt modelId="{29C040A3-CC0B-4B56-9BBB-06C9A0C29291}" type="pres">
      <dgm:prSet presAssocID="{0DBB039E-D2AB-4801-B733-4D2F4E3257D3}" presName="nodeFollowingNodes" presStyleLbl="node1" presStyleIdx="2" presStyleCnt="5" custScaleX="112337" custScaleY="69202" custRadScaleRad="112407" custRadScaleInc="-15143">
        <dgm:presLayoutVars>
          <dgm:bulletEnabled val="1"/>
        </dgm:presLayoutVars>
      </dgm:prSet>
      <dgm:spPr/>
      <dgm:t>
        <a:bodyPr/>
        <a:lstStyle/>
        <a:p>
          <a:endParaRPr lang="es-CO"/>
        </a:p>
      </dgm:t>
    </dgm:pt>
    <dgm:pt modelId="{D40F8AD0-E39C-4302-BCB6-9B2CFD7BDD5D}" type="pres">
      <dgm:prSet presAssocID="{9080054B-E459-4E92-BAD0-4B5051A00457}" presName="nodeFollowingNodes" presStyleLbl="node1" presStyleIdx="3" presStyleCnt="5" custScaleX="98859" custScaleY="69202">
        <dgm:presLayoutVars>
          <dgm:bulletEnabled val="1"/>
        </dgm:presLayoutVars>
      </dgm:prSet>
      <dgm:spPr/>
      <dgm:t>
        <a:bodyPr/>
        <a:lstStyle/>
        <a:p>
          <a:endParaRPr lang="es-CO"/>
        </a:p>
      </dgm:t>
    </dgm:pt>
    <dgm:pt modelId="{D41427AE-B98D-4DAF-846F-FDB15BB887A1}" type="pres">
      <dgm:prSet presAssocID="{643ED4FD-5C46-469A-BB7C-BBDD1076E4CF}" presName="nodeFollowingNodes" presStyleLbl="node1" presStyleIdx="4" presStyleCnt="5" custScaleX="98859" custScaleY="69202">
        <dgm:presLayoutVars>
          <dgm:bulletEnabled val="1"/>
        </dgm:presLayoutVars>
      </dgm:prSet>
      <dgm:spPr/>
      <dgm:t>
        <a:bodyPr/>
        <a:lstStyle/>
        <a:p>
          <a:endParaRPr lang="es-CO"/>
        </a:p>
      </dgm:t>
    </dgm:pt>
  </dgm:ptLst>
  <dgm:cxnLst>
    <dgm:cxn modelId="{1076E01D-98E6-4C7E-BED0-801E7342093F}" srcId="{09119F17-E4A5-4FE9-85CE-F5B7BF8DB37D}" destId="{9080054B-E459-4E92-BAD0-4B5051A00457}" srcOrd="3" destOrd="0" parTransId="{15E5ED44-F86E-4125-9335-97CADB29136F}" sibTransId="{C3AA6028-0C0C-40A6-8812-DD1869853B3E}"/>
    <dgm:cxn modelId="{34BB212E-D415-404F-9B02-FDFE4F239E72}" type="presOf" srcId="{9080054B-E459-4E92-BAD0-4B5051A00457}" destId="{D40F8AD0-E39C-4302-BCB6-9B2CFD7BDD5D}" srcOrd="0" destOrd="0" presId="urn:microsoft.com/office/officeart/2005/8/layout/cycle3"/>
    <dgm:cxn modelId="{C39BB13B-D0BE-4C57-B479-797005391F64}" srcId="{09119F17-E4A5-4FE9-85CE-F5B7BF8DB37D}" destId="{E4FB0E3E-7F88-49F9-85B2-C47994C2FCB5}" srcOrd="0" destOrd="0" parTransId="{ACCD7B32-5AEF-4216-95CB-CD7089EBA85F}" sibTransId="{902C5E31-3EEE-4E71-AEDC-0D627E21A4A0}"/>
    <dgm:cxn modelId="{8039B0D9-434D-4099-A3B6-CBE00DD94975}" type="presOf" srcId="{643ED4FD-5C46-469A-BB7C-BBDD1076E4CF}" destId="{D41427AE-B98D-4DAF-846F-FDB15BB887A1}" srcOrd="0" destOrd="0" presId="urn:microsoft.com/office/officeart/2005/8/layout/cycle3"/>
    <dgm:cxn modelId="{31BE8686-3D34-4CF5-8CC3-E1B0B243F6AA}" type="presOf" srcId="{E4FB0E3E-7F88-49F9-85B2-C47994C2FCB5}" destId="{E34177C1-737D-41C1-8DB1-0797266C1882}" srcOrd="0" destOrd="0" presId="urn:microsoft.com/office/officeart/2005/8/layout/cycle3"/>
    <dgm:cxn modelId="{2A8D2907-8BCF-439E-BC3F-6550F6026DFB}" type="presOf" srcId="{43F97EBA-0237-4D74-962E-C562DF52A63C}" destId="{D37D06DE-EE28-45D5-8364-63CAFD55A5BE}" srcOrd="0" destOrd="0" presId="urn:microsoft.com/office/officeart/2005/8/layout/cycle3"/>
    <dgm:cxn modelId="{FFC4D11A-D6AC-4699-A3AC-EFF65624A4DC}" srcId="{09119F17-E4A5-4FE9-85CE-F5B7BF8DB37D}" destId="{0DBB039E-D2AB-4801-B733-4D2F4E3257D3}" srcOrd="2" destOrd="0" parTransId="{D9F55F51-DB12-437F-9624-1C8191371EA1}" sibTransId="{775BCADC-5622-4E12-9459-EE5E54D0F6EE}"/>
    <dgm:cxn modelId="{614AC04D-F67B-4275-9FD1-44C77279820D}" type="presOf" srcId="{0DBB039E-D2AB-4801-B733-4D2F4E3257D3}" destId="{29C040A3-CC0B-4B56-9BBB-06C9A0C29291}" srcOrd="0" destOrd="0" presId="urn:microsoft.com/office/officeart/2005/8/layout/cycle3"/>
    <dgm:cxn modelId="{49E36C35-7F10-4F9F-9EFE-CD8AE6A63EB5}" srcId="{09119F17-E4A5-4FE9-85CE-F5B7BF8DB37D}" destId="{43F97EBA-0237-4D74-962E-C562DF52A63C}" srcOrd="1" destOrd="0" parTransId="{DCC7A948-8F81-4E5C-9B59-3CE1DDC39174}" sibTransId="{FB7E2DFC-C635-4952-BD0D-F305207464CB}"/>
    <dgm:cxn modelId="{FC340051-4B67-4911-84FE-7D0F60BDDAC9}" srcId="{09119F17-E4A5-4FE9-85CE-F5B7BF8DB37D}" destId="{643ED4FD-5C46-469A-BB7C-BBDD1076E4CF}" srcOrd="4" destOrd="0" parTransId="{F9CC34CD-B8AC-4729-A5C4-EBD85D377FDE}" sibTransId="{340346C7-DB7C-48E2-8279-C99B3B87D37E}"/>
    <dgm:cxn modelId="{EAB6AC6D-DD0A-4016-94FA-265C7A5BB2FE}" type="presOf" srcId="{09119F17-E4A5-4FE9-85CE-F5B7BF8DB37D}" destId="{537D8A3F-59FB-4E9D-A8CD-F0D0D0A7F36A}" srcOrd="0" destOrd="0" presId="urn:microsoft.com/office/officeart/2005/8/layout/cycle3"/>
    <dgm:cxn modelId="{689D7F45-EE96-4A8A-927E-C08361AE5A34}" type="presOf" srcId="{902C5E31-3EEE-4E71-AEDC-0D627E21A4A0}" destId="{BE15B028-CC7B-4225-88D8-AB4064F16460}" srcOrd="0" destOrd="0" presId="urn:microsoft.com/office/officeart/2005/8/layout/cycle3"/>
    <dgm:cxn modelId="{8A1FDF30-3537-49AF-A092-242E1662C793}" type="presParOf" srcId="{537D8A3F-59FB-4E9D-A8CD-F0D0D0A7F36A}" destId="{DC8AEBEA-C27F-4404-9B3A-B8650C38EA8A}" srcOrd="0" destOrd="0" presId="urn:microsoft.com/office/officeart/2005/8/layout/cycle3"/>
    <dgm:cxn modelId="{8364BD3A-1D13-430C-A1BC-3C3C50C3ACAE}" type="presParOf" srcId="{DC8AEBEA-C27F-4404-9B3A-B8650C38EA8A}" destId="{E34177C1-737D-41C1-8DB1-0797266C1882}" srcOrd="0" destOrd="0" presId="urn:microsoft.com/office/officeart/2005/8/layout/cycle3"/>
    <dgm:cxn modelId="{2407F928-63DA-4A13-A47E-026EFA6EEEAC}" type="presParOf" srcId="{DC8AEBEA-C27F-4404-9B3A-B8650C38EA8A}" destId="{BE15B028-CC7B-4225-88D8-AB4064F16460}" srcOrd="1" destOrd="0" presId="urn:microsoft.com/office/officeart/2005/8/layout/cycle3"/>
    <dgm:cxn modelId="{237F03C0-73CF-4354-A068-21E6FF125F90}" type="presParOf" srcId="{DC8AEBEA-C27F-4404-9B3A-B8650C38EA8A}" destId="{D37D06DE-EE28-45D5-8364-63CAFD55A5BE}" srcOrd="2" destOrd="0" presId="urn:microsoft.com/office/officeart/2005/8/layout/cycle3"/>
    <dgm:cxn modelId="{6B08A921-B540-474B-8FF2-35BE4E9115DF}" type="presParOf" srcId="{DC8AEBEA-C27F-4404-9B3A-B8650C38EA8A}" destId="{29C040A3-CC0B-4B56-9BBB-06C9A0C29291}" srcOrd="3" destOrd="0" presId="urn:microsoft.com/office/officeart/2005/8/layout/cycle3"/>
    <dgm:cxn modelId="{EE2D62B7-9ACF-4C21-B6F7-B4073C40C6A9}" type="presParOf" srcId="{DC8AEBEA-C27F-4404-9B3A-B8650C38EA8A}" destId="{D40F8AD0-E39C-4302-BCB6-9B2CFD7BDD5D}" srcOrd="4" destOrd="0" presId="urn:microsoft.com/office/officeart/2005/8/layout/cycle3"/>
    <dgm:cxn modelId="{28DF5BA5-1EED-4829-B39C-BEC1487EA573}" type="presParOf" srcId="{DC8AEBEA-C27F-4404-9B3A-B8650C38EA8A}" destId="{D41427AE-B98D-4DAF-846F-FDB15BB887A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5B028-CC7B-4225-88D8-AB4064F16460}">
      <dsp:nvSpPr>
        <dsp:cNvPr id="0" name=""/>
        <dsp:cNvSpPr/>
      </dsp:nvSpPr>
      <dsp:spPr>
        <a:xfrm>
          <a:off x="673212" y="-10537"/>
          <a:ext cx="3225574" cy="3225574"/>
        </a:xfrm>
        <a:prstGeom prst="circularArrow">
          <a:avLst>
            <a:gd name="adj1" fmla="val 5544"/>
            <a:gd name="adj2" fmla="val 330680"/>
            <a:gd name="adj3" fmla="val 13901404"/>
            <a:gd name="adj4" fmla="val 1731006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177C1-737D-41C1-8DB1-0797266C1882}">
      <dsp:nvSpPr>
        <dsp:cNvPr id="0" name=""/>
        <dsp:cNvSpPr/>
      </dsp:nvSpPr>
      <dsp:spPr>
        <a:xfrm>
          <a:off x="1572051" y="112728"/>
          <a:ext cx="1427896" cy="4997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Planeación</a:t>
          </a:r>
          <a:endParaRPr lang="es-CO" sz="1800" kern="1200" dirty="0"/>
        </a:p>
      </dsp:txBody>
      <dsp:txXfrm>
        <a:off x="1596448" y="137125"/>
        <a:ext cx="1379102" cy="450974"/>
      </dsp:txXfrm>
    </dsp:sp>
    <dsp:sp modelId="{D37D06DE-EE28-45D5-8364-63CAFD55A5BE}">
      <dsp:nvSpPr>
        <dsp:cNvPr id="0" name=""/>
        <dsp:cNvSpPr/>
      </dsp:nvSpPr>
      <dsp:spPr>
        <a:xfrm>
          <a:off x="2880240" y="1063183"/>
          <a:ext cx="1427896" cy="4997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Organización </a:t>
          </a:r>
          <a:endParaRPr lang="es-CO" sz="1800" kern="1200" dirty="0"/>
        </a:p>
      </dsp:txBody>
      <dsp:txXfrm>
        <a:off x="2904637" y="1087580"/>
        <a:ext cx="1379102" cy="450974"/>
      </dsp:txXfrm>
    </dsp:sp>
    <dsp:sp modelId="{29C040A3-CC0B-4B56-9BBB-06C9A0C29291}">
      <dsp:nvSpPr>
        <dsp:cNvPr id="0" name=""/>
        <dsp:cNvSpPr/>
      </dsp:nvSpPr>
      <dsp:spPr>
        <a:xfrm>
          <a:off x="2569659" y="2579909"/>
          <a:ext cx="1622569" cy="49976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Integración de Personal </a:t>
          </a:r>
          <a:endParaRPr lang="es-CO" sz="1600" kern="1200" dirty="0"/>
        </a:p>
      </dsp:txBody>
      <dsp:txXfrm>
        <a:off x="2594056" y="2604306"/>
        <a:ext cx="1573775" cy="450974"/>
      </dsp:txXfrm>
    </dsp:sp>
    <dsp:sp modelId="{D40F8AD0-E39C-4302-BCB6-9B2CFD7BDD5D}">
      <dsp:nvSpPr>
        <dsp:cNvPr id="0" name=""/>
        <dsp:cNvSpPr/>
      </dsp:nvSpPr>
      <dsp:spPr>
        <a:xfrm>
          <a:off x="763546" y="2601052"/>
          <a:ext cx="1427896" cy="4997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Dirección </a:t>
          </a:r>
          <a:endParaRPr lang="es-CO" sz="1800" kern="1200" dirty="0"/>
        </a:p>
      </dsp:txBody>
      <dsp:txXfrm>
        <a:off x="787943" y="2625449"/>
        <a:ext cx="1379102" cy="450974"/>
      </dsp:txXfrm>
    </dsp:sp>
    <dsp:sp modelId="{D41427AE-B98D-4DAF-846F-FDB15BB887A1}">
      <dsp:nvSpPr>
        <dsp:cNvPr id="0" name=""/>
        <dsp:cNvSpPr/>
      </dsp:nvSpPr>
      <dsp:spPr>
        <a:xfrm>
          <a:off x="263862" y="1063183"/>
          <a:ext cx="1427896" cy="4997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Control</a:t>
          </a:r>
          <a:endParaRPr lang="es-CO" sz="1800" kern="1200" dirty="0"/>
        </a:p>
      </dsp:txBody>
      <dsp:txXfrm>
        <a:off x="288259" y="1087580"/>
        <a:ext cx="1379102" cy="450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5B028-CC7B-4225-88D8-AB4064F16460}">
      <dsp:nvSpPr>
        <dsp:cNvPr id="0" name=""/>
        <dsp:cNvSpPr/>
      </dsp:nvSpPr>
      <dsp:spPr>
        <a:xfrm>
          <a:off x="289512" y="247315"/>
          <a:ext cx="2445311" cy="2445311"/>
        </a:xfrm>
        <a:prstGeom prst="circularArrow">
          <a:avLst>
            <a:gd name="adj1" fmla="val 5544"/>
            <a:gd name="adj2" fmla="val 330680"/>
            <a:gd name="adj3" fmla="val 14009383"/>
            <a:gd name="adj4" fmla="val 17245461"/>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34177C1-737D-41C1-8DB1-0797266C1882}">
      <dsp:nvSpPr>
        <dsp:cNvPr id="0" name=""/>
        <dsp:cNvSpPr/>
      </dsp:nvSpPr>
      <dsp:spPr>
        <a:xfrm>
          <a:off x="998291" y="335102"/>
          <a:ext cx="1027753" cy="3597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t>Planeación</a:t>
          </a:r>
          <a:endParaRPr lang="es-CO" sz="1200" b="1" kern="1200" dirty="0"/>
        </a:p>
      </dsp:txBody>
      <dsp:txXfrm>
        <a:off x="1015851" y="352662"/>
        <a:ext cx="992633" cy="324597"/>
      </dsp:txXfrm>
    </dsp:sp>
    <dsp:sp modelId="{D37D06DE-EE28-45D5-8364-63CAFD55A5BE}">
      <dsp:nvSpPr>
        <dsp:cNvPr id="0" name=""/>
        <dsp:cNvSpPr/>
      </dsp:nvSpPr>
      <dsp:spPr>
        <a:xfrm>
          <a:off x="1990030" y="1055643"/>
          <a:ext cx="1027753" cy="359717"/>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Organización </a:t>
          </a:r>
          <a:endParaRPr lang="es-CO" sz="1200" kern="1200" dirty="0"/>
        </a:p>
      </dsp:txBody>
      <dsp:txXfrm>
        <a:off x="2007590" y="1073203"/>
        <a:ext cx="992633" cy="324597"/>
      </dsp:txXfrm>
    </dsp:sp>
    <dsp:sp modelId="{29C040A3-CC0B-4B56-9BBB-06C9A0C29291}">
      <dsp:nvSpPr>
        <dsp:cNvPr id="0" name=""/>
        <dsp:cNvSpPr/>
      </dsp:nvSpPr>
      <dsp:spPr>
        <a:xfrm>
          <a:off x="1758309" y="2205475"/>
          <a:ext cx="1167872" cy="359717"/>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Integración de Personal </a:t>
          </a:r>
          <a:endParaRPr lang="es-CO" sz="1100" kern="1200" dirty="0"/>
        </a:p>
      </dsp:txBody>
      <dsp:txXfrm>
        <a:off x="1775869" y="2223035"/>
        <a:ext cx="1132752" cy="324597"/>
      </dsp:txXfrm>
    </dsp:sp>
    <dsp:sp modelId="{D40F8AD0-E39C-4302-BCB6-9B2CFD7BDD5D}">
      <dsp:nvSpPr>
        <dsp:cNvPr id="0" name=""/>
        <dsp:cNvSpPr/>
      </dsp:nvSpPr>
      <dsp:spPr>
        <a:xfrm>
          <a:off x="385362" y="2221503"/>
          <a:ext cx="1027753" cy="359717"/>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Dirección </a:t>
          </a:r>
          <a:endParaRPr lang="es-CO" sz="1200" kern="1200" dirty="0"/>
        </a:p>
      </dsp:txBody>
      <dsp:txXfrm>
        <a:off x="402922" y="2239063"/>
        <a:ext cx="992633" cy="324597"/>
      </dsp:txXfrm>
    </dsp:sp>
    <dsp:sp modelId="{D41427AE-B98D-4DAF-846F-FDB15BB887A1}">
      <dsp:nvSpPr>
        <dsp:cNvPr id="0" name=""/>
        <dsp:cNvSpPr/>
      </dsp:nvSpPr>
      <dsp:spPr>
        <a:xfrm>
          <a:off x="6551" y="1055643"/>
          <a:ext cx="1027753" cy="359717"/>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Control</a:t>
          </a:r>
          <a:endParaRPr lang="es-CO" sz="1200" kern="1200" dirty="0"/>
        </a:p>
      </dsp:txBody>
      <dsp:txXfrm>
        <a:off x="24111" y="1073203"/>
        <a:ext cx="992633" cy="324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5B028-CC7B-4225-88D8-AB4064F16460}">
      <dsp:nvSpPr>
        <dsp:cNvPr id="0" name=""/>
        <dsp:cNvSpPr/>
      </dsp:nvSpPr>
      <dsp:spPr>
        <a:xfrm>
          <a:off x="307881" y="-5635"/>
          <a:ext cx="2570590" cy="2570590"/>
        </a:xfrm>
        <a:prstGeom prst="circularArrow">
          <a:avLst>
            <a:gd name="adj1" fmla="val 5544"/>
            <a:gd name="adj2" fmla="val 330680"/>
            <a:gd name="adj3" fmla="val 13996297"/>
            <a:gd name="adj4" fmla="val 17253256"/>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34177C1-737D-41C1-8DB1-0797266C1882}">
      <dsp:nvSpPr>
        <dsp:cNvPr id="0" name=""/>
        <dsp:cNvSpPr/>
      </dsp:nvSpPr>
      <dsp:spPr>
        <a:xfrm>
          <a:off x="1049464" y="87316"/>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t>Planeación</a:t>
          </a:r>
          <a:endParaRPr lang="es-CO" sz="1200" b="1" kern="1200" dirty="0"/>
        </a:p>
      </dsp:txBody>
      <dsp:txXfrm>
        <a:off x="1068043" y="105895"/>
        <a:ext cx="1050267" cy="343444"/>
      </dsp:txXfrm>
    </dsp:sp>
    <dsp:sp modelId="{D37D06DE-EE28-45D5-8364-63CAFD55A5BE}">
      <dsp:nvSpPr>
        <dsp:cNvPr id="0" name=""/>
        <dsp:cNvSpPr/>
      </dsp:nvSpPr>
      <dsp:spPr>
        <a:xfrm>
          <a:off x="2092012" y="844772"/>
          <a:ext cx="1087425" cy="380602"/>
        </a:xfrm>
        <a:prstGeom prst="round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Organización </a:t>
          </a:r>
          <a:endParaRPr lang="es-CO" sz="1200" kern="1200" dirty="0"/>
        </a:p>
      </dsp:txBody>
      <dsp:txXfrm>
        <a:off x="2110591" y="863351"/>
        <a:ext cx="1050267" cy="343444"/>
      </dsp:txXfrm>
    </dsp:sp>
    <dsp:sp modelId="{29C040A3-CC0B-4B56-9BBB-06C9A0C29291}">
      <dsp:nvSpPr>
        <dsp:cNvPr id="0" name=""/>
        <dsp:cNvSpPr/>
      </dsp:nvSpPr>
      <dsp:spPr>
        <a:xfrm>
          <a:off x="1847941" y="2053513"/>
          <a:ext cx="1235680"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Integración de Personal </a:t>
          </a:r>
          <a:endParaRPr lang="es-CO" sz="1100" kern="1200" dirty="0"/>
        </a:p>
      </dsp:txBody>
      <dsp:txXfrm>
        <a:off x="1866520" y="2072092"/>
        <a:ext cx="1198522" cy="343444"/>
      </dsp:txXfrm>
    </dsp:sp>
    <dsp:sp modelId="{D40F8AD0-E39C-4302-BCB6-9B2CFD7BDD5D}">
      <dsp:nvSpPr>
        <dsp:cNvPr id="0" name=""/>
        <dsp:cNvSpPr/>
      </dsp:nvSpPr>
      <dsp:spPr>
        <a:xfrm>
          <a:off x="405133" y="2070362"/>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Dirección </a:t>
          </a:r>
          <a:endParaRPr lang="es-CO" sz="1200" kern="1200" dirty="0"/>
        </a:p>
      </dsp:txBody>
      <dsp:txXfrm>
        <a:off x="423712" y="2088941"/>
        <a:ext cx="1050267" cy="343444"/>
      </dsp:txXfrm>
    </dsp:sp>
    <dsp:sp modelId="{D41427AE-B98D-4DAF-846F-FDB15BB887A1}">
      <dsp:nvSpPr>
        <dsp:cNvPr id="0" name=""/>
        <dsp:cNvSpPr/>
      </dsp:nvSpPr>
      <dsp:spPr>
        <a:xfrm>
          <a:off x="6915" y="844772"/>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Control</a:t>
          </a:r>
          <a:endParaRPr lang="es-CO" sz="1200" kern="1200" dirty="0"/>
        </a:p>
      </dsp:txBody>
      <dsp:txXfrm>
        <a:off x="25494" y="863351"/>
        <a:ext cx="1050267" cy="343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5B028-CC7B-4225-88D8-AB4064F16460}">
      <dsp:nvSpPr>
        <dsp:cNvPr id="0" name=""/>
        <dsp:cNvSpPr/>
      </dsp:nvSpPr>
      <dsp:spPr>
        <a:xfrm>
          <a:off x="307881" y="-5635"/>
          <a:ext cx="2570590" cy="2570590"/>
        </a:xfrm>
        <a:prstGeom prst="circularArrow">
          <a:avLst>
            <a:gd name="adj1" fmla="val 5544"/>
            <a:gd name="adj2" fmla="val 330680"/>
            <a:gd name="adj3" fmla="val 13996297"/>
            <a:gd name="adj4" fmla="val 17253256"/>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34177C1-737D-41C1-8DB1-0797266C1882}">
      <dsp:nvSpPr>
        <dsp:cNvPr id="0" name=""/>
        <dsp:cNvSpPr/>
      </dsp:nvSpPr>
      <dsp:spPr>
        <a:xfrm>
          <a:off x="1049464" y="87316"/>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t>Planeación</a:t>
          </a:r>
          <a:endParaRPr lang="es-CO" sz="1200" b="1" kern="1200" dirty="0"/>
        </a:p>
      </dsp:txBody>
      <dsp:txXfrm>
        <a:off x="1068043" y="105895"/>
        <a:ext cx="1050267" cy="343444"/>
      </dsp:txXfrm>
    </dsp:sp>
    <dsp:sp modelId="{D37D06DE-EE28-45D5-8364-63CAFD55A5BE}">
      <dsp:nvSpPr>
        <dsp:cNvPr id="0" name=""/>
        <dsp:cNvSpPr/>
      </dsp:nvSpPr>
      <dsp:spPr>
        <a:xfrm>
          <a:off x="2092012" y="844772"/>
          <a:ext cx="1087425" cy="380602"/>
        </a:xfrm>
        <a:prstGeom prst="roundRect">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Organización </a:t>
          </a:r>
          <a:endParaRPr lang="es-CO" sz="1200" kern="1200" dirty="0"/>
        </a:p>
      </dsp:txBody>
      <dsp:txXfrm>
        <a:off x="2110591" y="863351"/>
        <a:ext cx="1050267" cy="343444"/>
      </dsp:txXfrm>
    </dsp:sp>
    <dsp:sp modelId="{29C040A3-CC0B-4B56-9BBB-06C9A0C29291}">
      <dsp:nvSpPr>
        <dsp:cNvPr id="0" name=""/>
        <dsp:cNvSpPr/>
      </dsp:nvSpPr>
      <dsp:spPr>
        <a:xfrm>
          <a:off x="1847941" y="2053513"/>
          <a:ext cx="1235680" cy="38060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Integración de Personal </a:t>
          </a:r>
          <a:endParaRPr lang="es-CO" sz="1100" kern="1200" dirty="0"/>
        </a:p>
      </dsp:txBody>
      <dsp:txXfrm>
        <a:off x="1866520" y="2072092"/>
        <a:ext cx="1198522" cy="343444"/>
      </dsp:txXfrm>
    </dsp:sp>
    <dsp:sp modelId="{D40F8AD0-E39C-4302-BCB6-9B2CFD7BDD5D}">
      <dsp:nvSpPr>
        <dsp:cNvPr id="0" name=""/>
        <dsp:cNvSpPr/>
      </dsp:nvSpPr>
      <dsp:spPr>
        <a:xfrm>
          <a:off x="405133" y="2070362"/>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Dirección </a:t>
          </a:r>
          <a:endParaRPr lang="es-CO" sz="1200" kern="1200" dirty="0"/>
        </a:p>
      </dsp:txBody>
      <dsp:txXfrm>
        <a:off x="423712" y="2088941"/>
        <a:ext cx="1050267" cy="343444"/>
      </dsp:txXfrm>
    </dsp:sp>
    <dsp:sp modelId="{D41427AE-B98D-4DAF-846F-FDB15BB887A1}">
      <dsp:nvSpPr>
        <dsp:cNvPr id="0" name=""/>
        <dsp:cNvSpPr/>
      </dsp:nvSpPr>
      <dsp:spPr>
        <a:xfrm>
          <a:off x="6915" y="844772"/>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Control</a:t>
          </a:r>
          <a:endParaRPr lang="es-CO" sz="1200" kern="1200" dirty="0"/>
        </a:p>
      </dsp:txBody>
      <dsp:txXfrm>
        <a:off x="25494" y="863351"/>
        <a:ext cx="1050267" cy="343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5B028-CC7B-4225-88D8-AB4064F16460}">
      <dsp:nvSpPr>
        <dsp:cNvPr id="0" name=""/>
        <dsp:cNvSpPr/>
      </dsp:nvSpPr>
      <dsp:spPr>
        <a:xfrm>
          <a:off x="307881" y="-5635"/>
          <a:ext cx="2570590" cy="2570590"/>
        </a:xfrm>
        <a:prstGeom prst="circularArrow">
          <a:avLst>
            <a:gd name="adj1" fmla="val 5544"/>
            <a:gd name="adj2" fmla="val 330680"/>
            <a:gd name="adj3" fmla="val 13996297"/>
            <a:gd name="adj4" fmla="val 17253256"/>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34177C1-737D-41C1-8DB1-0797266C1882}">
      <dsp:nvSpPr>
        <dsp:cNvPr id="0" name=""/>
        <dsp:cNvSpPr/>
      </dsp:nvSpPr>
      <dsp:spPr>
        <a:xfrm>
          <a:off x="1049464" y="87316"/>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t>Planeación</a:t>
          </a:r>
          <a:endParaRPr lang="es-CO" sz="1200" b="1" kern="1200" dirty="0"/>
        </a:p>
      </dsp:txBody>
      <dsp:txXfrm>
        <a:off x="1068043" y="105895"/>
        <a:ext cx="1050267" cy="343444"/>
      </dsp:txXfrm>
    </dsp:sp>
    <dsp:sp modelId="{D37D06DE-EE28-45D5-8364-63CAFD55A5BE}">
      <dsp:nvSpPr>
        <dsp:cNvPr id="0" name=""/>
        <dsp:cNvSpPr/>
      </dsp:nvSpPr>
      <dsp:spPr>
        <a:xfrm>
          <a:off x="2092012" y="844772"/>
          <a:ext cx="1087425" cy="380602"/>
        </a:xfrm>
        <a:prstGeom prst="roundRect">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Organización </a:t>
          </a:r>
          <a:endParaRPr lang="es-CO" sz="1200" kern="1200" dirty="0"/>
        </a:p>
      </dsp:txBody>
      <dsp:txXfrm>
        <a:off x="2110591" y="863351"/>
        <a:ext cx="1050267" cy="343444"/>
      </dsp:txXfrm>
    </dsp:sp>
    <dsp:sp modelId="{29C040A3-CC0B-4B56-9BBB-06C9A0C29291}">
      <dsp:nvSpPr>
        <dsp:cNvPr id="0" name=""/>
        <dsp:cNvSpPr/>
      </dsp:nvSpPr>
      <dsp:spPr>
        <a:xfrm>
          <a:off x="1847941" y="2053513"/>
          <a:ext cx="1235680" cy="380602"/>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Integración de Personal </a:t>
          </a:r>
          <a:endParaRPr lang="es-CO" sz="1100" kern="1200" dirty="0"/>
        </a:p>
      </dsp:txBody>
      <dsp:txXfrm>
        <a:off x="1866520" y="2072092"/>
        <a:ext cx="1198522" cy="343444"/>
      </dsp:txXfrm>
    </dsp:sp>
    <dsp:sp modelId="{D40F8AD0-E39C-4302-BCB6-9B2CFD7BDD5D}">
      <dsp:nvSpPr>
        <dsp:cNvPr id="0" name=""/>
        <dsp:cNvSpPr/>
      </dsp:nvSpPr>
      <dsp:spPr>
        <a:xfrm>
          <a:off x="405133" y="2070362"/>
          <a:ext cx="1087425" cy="380602"/>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Dirección </a:t>
          </a:r>
          <a:endParaRPr lang="es-CO" sz="1200" kern="1200" dirty="0"/>
        </a:p>
      </dsp:txBody>
      <dsp:txXfrm>
        <a:off x="423712" y="2088941"/>
        <a:ext cx="1050267" cy="343444"/>
      </dsp:txXfrm>
    </dsp:sp>
    <dsp:sp modelId="{D41427AE-B98D-4DAF-846F-FDB15BB887A1}">
      <dsp:nvSpPr>
        <dsp:cNvPr id="0" name=""/>
        <dsp:cNvSpPr/>
      </dsp:nvSpPr>
      <dsp:spPr>
        <a:xfrm>
          <a:off x="6915" y="844772"/>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Control</a:t>
          </a:r>
          <a:endParaRPr lang="es-CO" sz="1200" kern="1200" dirty="0"/>
        </a:p>
      </dsp:txBody>
      <dsp:txXfrm>
        <a:off x="25494" y="863351"/>
        <a:ext cx="1050267" cy="343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5B028-CC7B-4225-88D8-AB4064F16460}">
      <dsp:nvSpPr>
        <dsp:cNvPr id="0" name=""/>
        <dsp:cNvSpPr/>
      </dsp:nvSpPr>
      <dsp:spPr>
        <a:xfrm>
          <a:off x="307881" y="-5635"/>
          <a:ext cx="2570590" cy="2570590"/>
        </a:xfrm>
        <a:prstGeom prst="circularArrow">
          <a:avLst>
            <a:gd name="adj1" fmla="val 5544"/>
            <a:gd name="adj2" fmla="val 330680"/>
            <a:gd name="adj3" fmla="val 13996297"/>
            <a:gd name="adj4" fmla="val 17253256"/>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E34177C1-737D-41C1-8DB1-0797266C1882}">
      <dsp:nvSpPr>
        <dsp:cNvPr id="0" name=""/>
        <dsp:cNvSpPr/>
      </dsp:nvSpPr>
      <dsp:spPr>
        <a:xfrm>
          <a:off x="1049464" y="87316"/>
          <a:ext cx="1087425" cy="380602"/>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t>Planeación</a:t>
          </a:r>
          <a:endParaRPr lang="es-CO" sz="1200" b="1" kern="1200" dirty="0"/>
        </a:p>
      </dsp:txBody>
      <dsp:txXfrm>
        <a:off x="1068043" y="105895"/>
        <a:ext cx="1050267" cy="343444"/>
      </dsp:txXfrm>
    </dsp:sp>
    <dsp:sp modelId="{D37D06DE-EE28-45D5-8364-63CAFD55A5BE}">
      <dsp:nvSpPr>
        <dsp:cNvPr id="0" name=""/>
        <dsp:cNvSpPr/>
      </dsp:nvSpPr>
      <dsp:spPr>
        <a:xfrm>
          <a:off x="2092012" y="844772"/>
          <a:ext cx="1087425" cy="380602"/>
        </a:xfrm>
        <a:prstGeom prst="roundRect">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Organización </a:t>
          </a:r>
          <a:endParaRPr lang="es-CO" sz="1200" kern="1200" dirty="0"/>
        </a:p>
      </dsp:txBody>
      <dsp:txXfrm>
        <a:off x="2110591" y="863351"/>
        <a:ext cx="1050267" cy="343444"/>
      </dsp:txXfrm>
    </dsp:sp>
    <dsp:sp modelId="{29C040A3-CC0B-4B56-9BBB-06C9A0C29291}">
      <dsp:nvSpPr>
        <dsp:cNvPr id="0" name=""/>
        <dsp:cNvSpPr/>
      </dsp:nvSpPr>
      <dsp:spPr>
        <a:xfrm>
          <a:off x="1847941" y="2053513"/>
          <a:ext cx="1235680" cy="380602"/>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Integración de Personal </a:t>
          </a:r>
          <a:endParaRPr lang="es-CO" sz="1100" kern="1200" dirty="0"/>
        </a:p>
      </dsp:txBody>
      <dsp:txXfrm>
        <a:off x="1866520" y="2072092"/>
        <a:ext cx="1198522" cy="343444"/>
      </dsp:txXfrm>
    </dsp:sp>
    <dsp:sp modelId="{D40F8AD0-E39C-4302-BCB6-9B2CFD7BDD5D}">
      <dsp:nvSpPr>
        <dsp:cNvPr id="0" name=""/>
        <dsp:cNvSpPr/>
      </dsp:nvSpPr>
      <dsp:spPr>
        <a:xfrm>
          <a:off x="405133" y="2070362"/>
          <a:ext cx="1087425" cy="380602"/>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Dirección </a:t>
          </a:r>
          <a:endParaRPr lang="es-CO" sz="1200" kern="1200" dirty="0"/>
        </a:p>
      </dsp:txBody>
      <dsp:txXfrm>
        <a:off x="423712" y="2088941"/>
        <a:ext cx="1050267" cy="343444"/>
      </dsp:txXfrm>
    </dsp:sp>
    <dsp:sp modelId="{D41427AE-B98D-4DAF-846F-FDB15BB887A1}">
      <dsp:nvSpPr>
        <dsp:cNvPr id="0" name=""/>
        <dsp:cNvSpPr/>
      </dsp:nvSpPr>
      <dsp:spPr>
        <a:xfrm>
          <a:off x="6915" y="844772"/>
          <a:ext cx="1087425" cy="380602"/>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Control</a:t>
          </a:r>
          <a:endParaRPr lang="es-CO" sz="1200" kern="1200" dirty="0"/>
        </a:p>
      </dsp:txBody>
      <dsp:txXfrm>
        <a:off x="25494" y="863351"/>
        <a:ext cx="1050267" cy="3434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CO" smtClean="0">
                <a:ea typeface="ＭＳ Ｐゴシック" panose="020B0600070205080204" pitchFamily="34" charset="-128"/>
              </a:rPr>
              <a:t>Las cuatro principales funciones administrativas identificadas en la administración contemporánea son planear, organizar, liderar y controlar.</a:t>
            </a:r>
          </a:p>
          <a:p>
            <a:pPr eaLnBrk="1" hangingPunct="1">
              <a:spcBef>
                <a:spcPct val="0"/>
              </a:spcBef>
            </a:pPr>
            <a:endParaRPr lang="es-ES_tradnl" altLang="es-CO" smtClean="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Planear</a:t>
            </a:r>
            <a:r>
              <a:rPr lang="es-ES_tradnl" altLang="es-CO" smtClean="0">
                <a:ea typeface="ＭＳ Ｐゴシック" panose="020B0600070205080204" pitchFamily="34" charset="-128"/>
              </a:rPr>
              <a:t> incluye la definición de metas, el establecimiento de la estrategia y el desarrollo de planes para coordinar actividades, funciones que garantizan que el trabajo a realizar se mantenga dentro del enfoque correcto y ayudan a los miembros de la organización a enfocar su atención en lo más importante.</a:t>
            </a:r>
          </a:p>
          <a:p>
            <a:pPr eaLnBrk="1" hangingPunct="1">
              <a:spcBef>
                <a:spcPct val="0"/>
              </a:spcBef>
              <a:buFont typeface="Calibri" panose="020F0502020204030204" pitchFamily="34" charset="0"/>
              <a:buAutoNum type="arabicPeriod"/>
            </a:pPr>
            <a:endParaRPr lang="es-ES_tradnl" altLang="es-CO" smtClean="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Organizar</a:t>
            </a:r>
            <a:r>
              <a:rPr lang="es-ES_tradnl" altLang="es-CO" smtClean="0">
                <a:ea typeface="ＭＳ Ｐゴシック" panose="020B0600070205080204" pitchFamily="34" charset="-128"/>
              </a:rPr>
              <a:t> y estructurar el trabajo para cumplir las metas organizacionales incluye la determinación de cuáles tareas es necesario realizar y quién debe llevarlas a cabo, cómo agrupar determinadas labores, quién le reporta a quién, y quién tomará las decisiones.</a:t>
            </a:r>
          </a:p>
          <a:p>
            <a:pPr eaLnBrk="1" hangingPunct="1">
              <a:spcBef>
                <a:spcPct val="0"/>
              </a:spcBef>
              <a:buFont typeface="Calibri" panose="020F0502020204030204" pitchFamily="34" charset="0"/>
              <a:buAutoNum type="arabicPeriod"/>
            </a:pPr>
            <a:endParaRPr lang="es-ES_tradnl" altLang="es-CO" smtClean="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Liderar </a:t>
            </a:r>
            <a:r>
              <a:rPr lang="es-ES_tradnl" altLang="es-CO" smtClean="0">
                <a:ea typeface="ＭＳ Ｐゴシック" panose="020B0600070205080204" pitchFamily="34" charset="-128"/>
              </a:rPr>
              <a:t>significa que el gerente dirigirá y coordinará las actividades laborales de las personas que están bajo su supervisión, que motivará a los empleados, seleccionará el canal de comunicación más efectivo, y resolverá los conflictos que surjan entre los miembros de la organización.</a:t>
            </a:r>
          </a:p>
          <a:p>
            <a:pPr eaLnBrk="1" hangingPunct="1">
              <a:spcBef>
                <a:spcPct val="0"/>
              </a:spcBef>
              <a:buFont typeface="Calibri" panose="020F0502020204030204" pitchFamily="34" charset="0"/>
              <a:buAutoNum type="arabicPeriod"/>
            </a:pPr>
            <a:endParaRPr lang="es-ES_tradnl" altLang="es-CO" smtClean="0">
              <a:ea typeface="ＭＳ Ｐゴシック" panose="020B0600070205080204" pitchFamily="34" charset="-128"/>
            </a:endParaRPr>
          </a:p>
          <a:p>
            <a:pPr eaLnBrk="1" hangingPunct="1">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a:t>
            </a:r>
            <a:r>
              <a:rPr lang="es-ES_tradnl" altLang="es-CO" smtClean="0">
                <a:ea typeface="ＭＳ Ｐゴシック" panose="020B0600070205080204" pitchFamily="34" charset="-128"/>
              </a:rPr>
              <a:t>La cuarta y última función administrativa, </a:t>
            </a:r>
            <a:r>
              <a:rPr lang="es-ES_tradnl" altLang="es-CO" b="1" smtClean="0">
                <a:ea typeface="ＭＳ Ｐゴシック" panose="020B0600070205080204" pitchFamily="34" charset="-128"/>
              </a:rPr>
              <a:t>controlar</a:t>
            </a:r>
            <a:r>
              <a:rPr lang="es-ES_tradnl" altLang="es-CO" smtClean="0">
                <a:ea typeface="ＭＳ Ｐゴシック" panose="020B0600070205080204" pitchFamily="34" charset="-128"/>
              </a:rPr>
              <a:t>, tiene que ver con supervisar, comparar y corregir el desempeño laboral.</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0865A5-631F-4533-9877-D0AEB1C02831}" type="slidenum">
              <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1061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CO" smtClean="0">
                <a:ea typeface="ＭＳ Ｐゴシック" panose="020B0600070205080204" pitchFamily="34" charset="-128"/>
              </a:rPr>
              <a:t>A finales de la década de 1960, el académico canadiense Henry Mintzberg dirigió un estudio empírico con miembros de la alta dirección, y descubrió que los gerentes se involucraban en la realización de cierta cantidad de actividades diversas, no estructuradas y de corta duración. Como resultado, definió la administración a partir de diez roles desempeñados por los gerentes, de acuerdo con las tres categorías generales siguientes:</a:t>
            </a:r>
          </a:p>
          <a:p>
            <a:pPr eaLnBrk="1" hangingPunct="1">
              <a:spcBef>
                <a:spcPct val="0"/>
              </a:spcBef>
            </a:pPr>
            <a:endParaRPr lang="es-ES_tradnl" altLang="es-CO" smtClean="0">
              <a:ea typeface="ＭＳ Ｐゴシック" panose="020B0600070205080204" pitchFamily="34" charset="-128"/>
            </a:endParaRPr>
          </a:p>
          <a:p>
            <a:pPr marL="685800" lvl="1" indent="-228600" eaLnBrk="1" hangingPunct="1">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Relaciones interpersonales</a:t>
            </a:r>
            <a:r>
              <a:rPr lang="es-ES_tradnl" altLang="es-CO" smtClean="0">
                <a:ea typeface="ＭＳ Ｐゴシック" panose="020B0600070205080204" pitchFamily="34" charset="-128"/>
              </a:rPr>
              <a:t>, que involucran a los subordinados y a las personas ajenas a la organización en los roles de representante, líder y enlace;</a:t>
            </a:r>
          </a:p>
          <a:p>
            <a:pPr marL="685800" lvl="1" indent="-228600" eaLnBrk="1" hangingPunct="1">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Transferencia de información</a:t>
            </a:r>
            <a:r>
              <a:rPr lang="es-ES_tradnl" altLang="es-CO" smtClean="0">
                <a:ea typeface="ＭＳ Ｐゴシック" panose="020B0600070205080204" pitchFamily="34" charset="-128"/>
              </a:rPr>
              <a:t>, que tienen que ver con la recopilación, la recepción y la diseminación de la información en los roles de monitor, divulgador y vocero; y </a:t>
            </a:r>
          </a:p>
          <a:p>
            <a:pPr marL="685800" lvl="1" indent="-228600" eaLnBrk="1" hangingPunct="1">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Toma de decisiones</a:t>
            </a:r>
            <a:r>
              <a:rPr lang="es-ES_tradnl" altLang="es-CO" smtClean="0">
                <a:ea typeface="ＭＳ Ｐゴシック" panose="020B0600070205080204" pitchFamily="34" charset="-128"/>
              </a:rPr>
              <a:t>, que involucra la toma de decisiones en los roles de emprendedor, administrador de conflictos, administrador de recursos</a:t>
            </a:r>
            <a:r>
              <a:rPr lang="es-ES_tradnl" altLang="es-CO" b="1" smtClean="0">
                <a:ea typeface="ＭＳ Ｐゴシック" panose="020B0600070205080204" pitchFamily="34" charset="-128"/>
              </a:rPr>
              <a:t> </a:t>
            </a:r>
            <a:r>
              <a:rPr lang="es-ES_tradnl" altLang="es-CO" smtClean="0">
                <a:ea typeface="ＭＳ Ｐゴシック" panose="020B0600070205080204" pitchFamily="34" charset="-128"/>
              </a:rPr>
              <a:t>y negociador.</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8231B6-0F3F-494B-AC52-7645267040E3}" type="slidenum">
              <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8135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s-ES_tradnl" altLang="es-CO" smtClean="0">
                <a:ea typeface="ＭＳ Ｐゴシック" panose="020B0600070205080204" pitchFamily="34" charset="-128"/>
              </a:rPr>
              <a:t>Las investigaciones más recientes de Mintzberg concluyen que la administración consiste en influir en la acción que contribuye a que las organizaciones y sus unidades logren resultados.</a:t>
            </a:r>
          </a:p>
          <a:p>
            <a:pPr eaLnBrk="1" hangingPunct="1">
              <a:lnSpc>
                <a:spcPct val="80000"/>
              </a:lnSpc>
              <a:spcBef>
                <a:spcPct val="0"/>
              </a:spcBef>
            </a:pPr>
            <a:endParaRPr lang="es-ES_tradnl" altLang="es-CO" smtClean="0">
              <a:ea typeface="ＭＳ Ｐゴシック" panose="020B0600070205080204" pitchFamily="34" charset="-128"/>
            </a:endParaRPr>
          </a:p>
          <a:p>
            <a:pPr eaLnBrk="1" hangingPunct="1">
              <a:lnSpc>
                <a:spcPct val="80000"/>
              </a:lnSpc>
              <a:spcBef>
                <a:spcPct val="0"/>
              </a:spcBef>
            </a:pPr>
            <a:r>
              <a:rPr lang="es-ES_tradnl" altLang="es-CO" smtClean="0">
                <a:ea typeface="ＭＳ Ｐゴシック" panose="020B0600070205080204" pitchFamily="34" charset="-128"/>
              </a:rPr>
              <a:t>Con base en sus observaciones, Mintzberg afirma que los gerentes influyen en la acción de tres maneras: </a:t>
            </a:r>
          </a:p>
          <a:p>
            <a:pPr marL="914400" lvl="1" indent="-514350" eaLnBrk="1" hangingPunct="1">
              <a:lnSpc>
                <a:spcPct val="80000"/>
              </a:lnSpc>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Administrando acciones </a:t>
            </a:r>
            <a:r>
              <a:rPr lang="es-ES_tradnl" altLang="es-CO" smtClean="0">
                <a:ea typeface="ＭＳ Ｐゴシック" panose="020B0600070205080204" pitchFamily="34" charset="-128"/>
              </a:rPr>
              <a:t>directamente, mediante la negociación de contratos, la administración de proyectos, etc.</a:t>
            </a:r>
          </a:p>
          <a:p>
            <a:pPr marL="914400" lvl="1" indent="-514350" eaLnBrk="1" hangingPunct="1">
              <a:lnSpc>
                <a:spcPct val="80000"/>
              </a:lnSpc>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Administrando a la personas </a:t>
            </a:r>
            <a:r>
              <a:rPr lang="es-ES_tradnl" altLang="es-CO" smtClean="0">
                <a:ea typeface="ＭＳ Ｐゴシック" panose="020B0600070205080204" pitchFamily="34" charset="-128"/>
              </a:rPr>
              <a:t>encargadas de la acción, motivándolas, formando equipos y mejorando la cultura organizacional, y</a:t>
            </a:r>
          </a:p>
          <a:p>
            <a:pPr marL="914400" lvl="1" indent="-514350" eaLnBrk="1" hangingPunct="1">
              <a:lnSpc>
                <a:spcPct val="80000"/>
              </a:lnSpc>
              <a:spcBef>
                <a:spcPct val="0"/>
              </a:spcBef>
              <a:buFont typeface="Calibri" panose="020F0502020204030204" pitchFamily="34" charset="0"/>
              <a:buAutoNum type="arabicPeriod"/>
            </a:pPr>
            <a:r>
              <a:rPr lang="es-ES_tradnl" altLang="es-CO" b="1" smtClean="0">
                <a:ea typeface="ＭＳ Ｐゴシック" panose="020B0600070205080204" pitchFamily="34" charset="-128"/>
              </a:rPr>
              <a:t> Administrando la información </a:t>
            </a:r>
            <a:r>
              <a:rPr lang="es-ES_tradnl" altLang="es-CO" smtClean="0">
                <a:ea typeface="ＭＳ Ｐゴシック" panose="020B0600070205080204" pitchFamily="34" charset="-128"/>
              </a:rPr>
              <a:t>que impulsa a la gente a actuar, a través del uso de presupuestos, metas, delegación de tareas, etc.</a:t>
            </a:r>
          </a:p>
          <a:p>
            <a:pPr eaLnBrk="1" hangingPunct="1">
              <a:lnSpc>
                <a:spcPct val="80000"/>
              </a:lnSpc>
              <a:spcBef>
                <a:spcPct val="0"/>
              </a:spcBef>
            </a:pPr>
            <a:endParaRPr lang="es-ES_tradnl" altLang="es-CO" smtClean="0">
              <a:ea typeface="ＭＳ Ｐゴシック" panose="020B0600070205080204" pitchFamily="34" charset="-128"/>
            </a:endParaRPr>
          </a:p>
          <a:p>
            <a:pPr eaLnBrk="1" hangingPunct="1">
              <a:lnSpc>
                <a:spcPct val="80000"/>
              </a:lnSpc>
              <a:spcBef>
                <a:spcPct val="0"/>
              </a:spcBef>
            </a:pPr>
            <a:r>
              <a:rPr lang="es-ES_tradnl" altLang="es-CO" smtClean="0">
                <a:ea typeface="ＭＳ Ｐゴシック" panose="020B0600070205080204" pitchFamily="34" charset="-128"/>
              </a:rPr>
              <a:t>Con base en estas acciones, Mintzberg sostiene que los gerentes desempeñan dos roles de importancia: la estructuración y la programación.</a:t>
            </a:r>
          </a:p>
          <a:p>
            <a:pPr marL="914400" lvl="1" indent="-514350" eaLnBrk="1" hangingPunct="1">
              <a:lnSpc>
                <a:spcPct val="80000"/>
              </a:lnSpc>
              <a:spcBef>
                <a:spcPct val="0"/>
              </a:spcBef>
              <a:buFontTx/>
              <a:buChar char="•"/>
            </a:pPr>
            <a:r>
              <a:rPr lang="es-ES_tradnl" altLang="es-CO" smtClean="0">
                <a:ea typeface="ＭＳ Ｐゴシック" panose="020B0600070205080204" pitchFamily="34" charset="-128"/>
              </a:rPr>
              <a:t>La </a:t>
            </a:r>
            <a:r>
              <a:rPr lang="es-ES_tradnl" altLang="es-CO" b="1" smtClean="0">
                <a:ea typeface="ＭＳ Ｐゴシック" panose="020B0600070205080204" pitchFamily="34" charset="-128"/>
              </a:rPr>
              <a:t>estructuración</a:t>
            </a:r>
            <a:r>
              <a:rPr lang="es-ES_tradnl" altLang="es-CO" smtClean="0">
                <a:ea typeface="ＭＳ Ｐゴシック" panose="020B0600070205080204" pitchFamily="34" charset="-128"/>
              </a:rPr>
              <a:t> define la manera en que el gerente aborda su trabajo, y</a:t>
            </a:r>
          </a:p>
          <a:p>
            <a:pPr marL="914400" lvl="1" indent="-514350" eaLnBrk="1" hangingPunct="1">
              <a:lnSpc>
                <a:spcPct val="80000"/>
              </a:lnSpc>
              <a:spcBef>
                <a:spcPct val="0"/>
              </a:spcBef>
              <a:buFontTx/>
              <a:buChar char="•"/>
            </a:pPr>
            <a:r>
              <a:rPr lang="es-ES_tradnl" altLang="es-CO" smtClean="0">
                <a:ea typeface="ＭＳ Ｐゴシック" panose="020B0600070205080204" pitchFamily="34" charset="-128"/>
              </a:rPr>
              <a:t>La </a:t>
            </a:r>
            <a:r>
              <a:rPr lang="es-ES_tradnl" altLang="es-CO" b="1" smtClean="0">
                <a:ea typeface="ＭＳ Ｐゴシック" panose="020B0600070205080204" pitchFamily="34" charset="-128"/>
              </a:rPr>
              <a:t>programación</a:t>
            </a:r>
            <a:r>
              <a:rPr lang="es-ES_tradnl" altLang="es-CO" smtClean="0">
                <a:ea typeface="ＭＳ Ｐゴシック" panose="020B0600070205080204" pitchFamily="34" charset="-128"/>
              </a:rPr>
              <a:t> “da vida a la estructura” a través de las distintas tareas que realiza el gerente al administrar las acciones directamente, administrar las personas encargadas de la acción, o administrar la información. </a:t>
            </a:r>
          </a:p>
          <a:p>
            <a:pPr marL="914400" lvl="1" indent="-514350">
              <a:lnSpc>
                <a:spcPct val="80000"/>
              </a:lnSpc>
            </a:pPr>
            <a:endParaRPr lang="es-ES_tradnl" altLang="es-CO" smtClean="0">
              <a:ea typeface="ＭＳ Ｐゴシック" panose="020B0600070205080204" pitchFamily="34" charset="-128"/>
            </a:endParaRPr>
          </a:p>
          <a:p>
            <a:pPr>
              <a:lnSpc>
                <a:spcPct val="80000"/>
              </a:lnSpc>
              <a:buFont typeface="+mj-lt" charset="0"/>
              <a:buNone/>
            </a:pPr>
            <a:r>
              <a:rPr lang="es-ES_tradnl" altLang="es-CO" smtClean="0">
                <a:ea typeface="ＭＳ Ｐゴシック" panose="020B0600070205080204" pitchFamily="34" charset="-128"/>
              </a:rPr>
              <a:t>El estudio más reciente de Mintzberg nos da una mejor idea del trabajo de los gerentes.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5504A6-7A03-4056-A03C-37D3F4F49E89}" type="slidenum">
              <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609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CO" smtClean="0">
                <a:ea typeface="ＭＳ Ｐゴシック" panose="020B0600070205080204" pitchFamily="34" charset="-128"/>
              </a:rPr>
              <a:t>Otra forma de describir qué hacen los gerentes, consiste en considerar cuáles son las habilidades que requieren para realizar su labor. El investigador de la administración Robert L. Katz y sus colaboradores describen cuatro habilidades decisivas:</a:t>
            </a:r>
          </a:p>
          <a:p>
            <a:pPr marL="685800" lvl="1" indent="-228600" eaLnBrk="1" hangingPunct="1">
              <a:spcBef>
                <a:spcPct val="0"/>
              </a:spcBef>
              <a:buFont typeface="Calibri" panose="020F0502020204030204" pitchFamily="34" charset="0"/>
              <a:buAutoNum type="arabicPeriod"/>
            </a:pPr>
            <a:r>
              <a:rPr lang="es-ES_tradnl" altLang="es-CO" smtClean="0">
                <a:ea typeface="ＭＳ Ｐゴシック" panose="020B0600070205080204" pitchFamily="34" charset="-128"/>
              </a:rPr>
              <a:t> Habilidades conceptuales</a:t>
            </a:r>
          </a:p>
          <a:p>
            <a:pPr marL="685800" lvl="1" indent="-228600" eaLnBrk="1" hangingPunct="1">
              <a:spcBef>
                <a:spcPct val="0"/>
              </a:spcBef>
              <a:buFont typeface="Calibri" panose="020F0502020204030204" pitchFamily="34" charset="0"/>
              <a:buAutoNum type="arabicPeriod"/>
            </a:pPr>
            <a:r>
              <a:rPr lang="es-ES_tradnl" altLang="es-CO" smtClean="0">
                <a:ea typeface="ＭＳ Ｐゴシック" panose="020B0600070205080204" pitchFamily="34" charset="-128"/>
              </a:rPr>
              <a:t> Habilidades interpersonales</a:t>
            </a:r>
          </a:p>
          <a:p>
            <a:pPr marL="685800" lvl="1" indent="-228600" eaLnBrk="1" hangingPunct="1">
              <a:spcBef>
                <a:spcPct val="0"/>
              </a:spcBef>
              <a:buFont typeface="Calibri" panose="020F0502020204030204" pitchFamily="34" charset="0"/>
              <a:buAutoNum type="arabicPeriod"/>
            </a:pPr>
            <a:r>
              <a:rPr lang="es-ES_tradnl" altLang="es-CO" smtClean="0">
                <a:ea typeface="ＭＳ Ｐゴシック" panose="020B0600070205080204" pitchFamily="34" charset="-128"/>
              </a:rPr>
              <a:t> Habilidades técnicas, y </a:t>
            </a:r>
          </a:p>
          <a:p>
            <a:pPr marL="685800" lvl="1" indent="-228600" eaLnBrk="1" hangingPunct="1">
              <a:spcBef>
                <a:spcPct val="0"/>
              </a:spcBef>
              <a:buFont typeface="Calibri" panose="020F0502020204030204" pitchFamily="34" charset="0"/>
              <a:buAutoNum type="arabicPeriod"/>
            </a:pPr>
            <a:r>
              <a:rPr lang="es-ES_tradnl" altLang="es-CO" smtClean="0">
                <a:ea typeface="ＭＳ Ｐゴシック" panose="020B0600070205080204" pitchFamily="34" charset="-128"/>
              </a:rPr>
              <a:t> Habilidades políticas.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E4EEB2-1B40-4099-8C48-776123E75FD7}" type="slidenum">
              <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12497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s-ES_tradnl" altLang="es-CO" sz="1100" smtClean="0">
                <a:ea typeface="ＭＳ Ｐゴシック" panose="020B0600070205080204" pitchFamily="34" charset="-128"/>
              </a:rPr>
              <a:t>Hasta este momento, hemos analizado la labor gerencial como una actividad genérica. Sin embargo, en realidad el trabajo del gerente varía dependiendo de:</a:t>
            </a:r>
          </a:p>
          <a:p>
            <a:pPr marL="685800" lvl="1" indent="-228600" eaLnBrk="1" hangingPunct="1">
              <a:lnSpc>
                <a:spcPct val="80000"/>
              </a:lnSpc>
              <a:spcBef>
                <a:spcPct val="0"/>
              </a:spcBef>
              <a:buFont typeface="Calibri" panose="020F0502020204030204" pitchFamily="34" charset="0"/>
              <a:buAutoNum type="arabicPeriod"/>
            </a:pPr>
            <a:r>
              <a:rPr lang="es-ES_tradnl" altLang="es-CO" sz="1100" smtClean="0">
                <a:ea typeface="ＭＳ Ｐゴシック" panose="020B0600070205080204" pitchFamily="34" charset="-128"/>
              </a:rPr>
              <a:t> El </a:t>
            </a:r>
            <a:r>
              <a:rPr lang="es-ES_tradnl" altLang="es-CO" sz="1100" b="1" smtClean="0">
                <a:ea typeface="ＭＳ Ｐゴシック" panose="020B0600070205080204" pitchFamily="34" charset="-128"/>
              </a:rPr>
              <a:t>nivel organizacional </a:t>
            </a:r>
            <a:r>
              <a:rPr lang="es-ES_tradnl" altLang="es-CO" sz="1100" smtClean="0">
                <a:ea typeface="ＭＳ Ｐゴシック" panose="020B0600070205080204" pitchFamily="34" charset="-128"/>
              </a:rPr>
              <a:t>en el que se desempeña, y</a:t>
            </a:r>
          </a:p>
          <a:p>
            <a:pPr marL="685800" lvl="1" indent="-228600" eaLnBrk="1" hangingPunct="1">
              <a:lnSpc>
                <a:spcPct val="80000"/>
              </a:lnSpc>
              <a:spcBef>
                <a:spcPct val="0"/>
              </a:spcBef>
              <a:buFont typeface="Calibri" panose="020F0502020204030204" pitchFamily="34" charset="0"/>
              <a:buAutoNum type="arabicPeriod"/>
            </a:pPr>
            <a:r>
              <a:rPr lang="es-ES_tradnl" altLang="es-CO" sz="1100" smtClean="0">
                <a:ea typeface="ＭＳ Ｐゴシック" panose="020B0600070205080204" pitchFamily="34" charset="-128"/>
              </a:rPr>
              <a:t> Si la organización en la que presta sus servicios tiene </a:t>
            </a:r>
            <a:r>
              <a:rPr lang="es-ES_tradnl" altLang="es-CO" sz="1100" b="1" smtClean="0">
                <a:ea typeface="ＭＳ Ｐゴシック" panose="020B0600070205080204" pitchFamily="34" charset="-128"/>
              </a:rPr>
              <a:t>fines de lucro </a:t>
            </a:r>
            <a:r>
              <a:rPr lang="es-ES_tradnl" altLang="es-CO" sz="1100" smtClean="0">
                <a:ea typeface="ＭＳ Ｐゴシック" panose="020B0600070205080204" pitchFamily="34" charset="-128"/>
              </a:rPr>
              <a:t>o es </a:t>
            </a:r>
            <a:r>
              <a:rPr lang="es-ES_tradnl" altLang="es-CO" sz="1100" b="1" smtClean="0">
                <a:ea typeface="ＭＳ Ｐゴシック" panose="020B0600070205080204" pitchFamily="34" charset="-128"/>
              </a:rPr>
              <a:t>no lucrativa</a:t>
            </a:r>
            <a:r>
              <a:rPr lang="es-ES_tradnl" altLang="es-CO" sz="1100" smtClean="0">
                <a:ea typeface="ＭＳ Ｐゴシック" panose="020B0600070205080204" pitchFamily="34" charset="-128"/>
              </a:rPr>
              <a:t>.</a:t>
            </a:r>
          </a:p>
          <a:p>
            <a:pPr eaLnBrk="1" hangingPunct="1">
              <a:lnSpc>
                <a:spcPct val="80000"/>
              </a:lnSpc>
              <a:spcBef>
                <a:spcPct val="0"/>
              </a:spcBef>
            </a:pPr>
            <a:endParaRPr lang="es-ES_tradnl" altLang="es-CO" sz="1100" smtClean="0">
              <a:ea typeface="ＭＳ Ｐゴシック" panose="020B0600070205080204" pitchFamily="34" charset="-128"/>
            </a:endParaRPr>
          </a:p>
          <a:p>
            <a:pPr eaLnBrk="1" hangingPunct="1">
              <a:lnSpc>
                <a:spcPct val="80000"/>
              </a:lnSpc>
              <a:spcBef>
                <a:spcPct val="0"/>
              </a:spcBef>
            </a:pPr>
            <a:r>
              <a:rPr lang="es-ES_tradnl" altLang="es-CO" sz="1100" smtClean="0">
                <a:ea typeface="ＭＳ Ｐゴシック" panose="020B0600070205080204" pitchFamily="34" charset="-128"/>
              </a:rPr>
              <a:t>Dependiendo de la posición que ocupe en la organización, la importancia del rol que desempeña el gerente tiene distintos </a:t>
            </a:r>
            <a:r>
              <a:rPr lang="es-ES_tradnl" altLang="es-CO" sz="1100" b="1" smtClean="0">
                <a:ea typeface="ＭＳ Ｐゴシック" panose="020B0600070205080204" pitchFamily="34" charset="-128"/>
              </a:rPr>
              <a:t>grados </a:t>
            </a:r>
            <a:r>
              <a:rPr lang="es-ES_tradnl" altLang="es-CO" sz="1100" smtClean="0">
                <a:ea typeface="ＭＳ Ｐゴシック" panose="020B0600070205080204" pitchFamily="34" charset="-128"/>
              </a:rPr>
              <a:t>y </a:t>
            </a:r>
            <a:r>
              <a:rPr lang="es-ES_tradnl" altLang="es-CO" sz="1100" b="1" smtClean="0">
                <a:ea typeface="ＭＳ Ｐゴシック" panose="020B0600070205080204" pitchFamily="34" charset="-128"/>
              </a:rPr>
              <a:t>énfasis</a:t>
            </a:r>
            <a:r>
              <a:rPr lang="es-ES_tradnl" altLang="es-CO" sz="1100" smtClean="0">
                <a:ea typeface="ＭＳ Ｐゴシック" panose="020B0600070205080204" pitchFamily="34" charset="-128"/>
              </a:rPr>
              <a:t>.</a:t>
            </a:r>
            <a:r>
              <a:rPr lang="es-ES_tradnl" altLang="es-CO" sz="1100" b="1" smtClean="0">
                <a:ea typeface="ＭＳ Ｐゴシック" panose="020B0600070205080204" pitchFamily="34" charset="-128"/>
              </a:rPr>
              <a:t> </a:t>
            </a:r>
            <a:r>
              <a:rPr lang="es-ES_tradnl" altLang="es-CO" sz="1100" smtClean="0">
                <a:ea typeface="ＭＳ Ｐゴシック" panose="020B0600070205080204" pitchFamily="34" charset="-128"/>
              </a:rPr>
              <a:t>En otras palabras, debido a sus implicaciones, las decisiones de un alto directivo tendrán mayores ramificaciones que las que toman los gerentes de mandos medios.</a:t>
            </a:r>
          </a:p>
          <a:p>
            <a:pPr eaLnBrk="1" hangingPunct="1">
              <a:lnSpc>
                <a:spcPct val="80000"/>
              </a:lnSpc>
              <a:spcBef>
                <a:spcPct val="0"/>
              </a:spcBef>
            </a:pPr>
            <a:r>
              <a:rPr lang="es-ES_tradnl" altLang="es-CO" sz="1100" smtClean="0">
                <a:ea typeface="ＭＳ Ｐゴシック" panose="020B0600070205080204" pitchFamily="34" charset="-128"/>
              </a:rPr>
              <a:t> </a:t>
            </a:r>
          </a:p>
          <a:p>
            <a:pPr eaLnBrk="1" hangingPunct="1">
              <a:lnSpc>
                <a:spcPct val="80000"/>
              </a:lnSpc>
              <a:spcBef>
                <a:spcPct val="0"/>
              </a:spcBef>
            </a:pPr>
            <a:r>
              <a:rPr lang="es-ES_tradnl" altLang="es-CO" sz="1100" smtClean="0">
                <a:ea typeface="ＭＳ Ｐゴシック" panose="020B0600070205080204" pitchFamily="34" charset="-128"/>
              </a:rPr>
              <a:t>Todos los gerentes —independientemente de que trabajen en organizaciones con fines de lucro o no lucrativas— toman decisiones y planean, lideran, organizan y controlan. No obstante, las variables siguientes se modifican con base en el nivel organizacional en el que se desempeña el gerente:</a:t>
            </a:r>
          </a:p>
          <a:p>
            <a:pPr marL="685800" lvl="1" indent="-228600" eaLnBrk="1" hangingPunct="1">
              <a:lnSpc>
                <a:spcPct val="80000"/>
              </a:lnSpc>
              <a:spcBef>
                <a:spcPct val="0"/>
              </a:spcBef>
              <a:buFont typeface="Calibri" panose="020F0502020204030204" pitchFamily="34" charset="0"/>
              <a:buAutoNum type="arabicPeriod"/>
            </a:pPr>
            <a:r>
              <a:rPr lang="es-ES_tradnl" altLang="es-CO" sz="1100" b="1" smtClean="0">
                <a:ea typeface="ＭＳ Ｐゴシック" panose="020B0600070205080204" pitchFamily="34" charset="-128"/>
              </a:rPr>
              <a:t> La cantidad de tiempo que un gerente dedica a cada actividad no es necesariamente constante. </a:t>
            </a:r>
            <a:r>
              <a:rPr lang="es-ES_tradnl" altLang="es-CO" sz="1100" smtClean="0">
                <a:ea typeface="ＭＳ Ｐゴシック" panose="020B0600070205080204" pitchFamily="34" charset="-128"/>
              </a:rPr>
              <a:t>Por ejemplo, como vemos en esta figura, a medida que los gerentes ascienden en la organización, pasan menos tiempo supervisando y más tiempo planeando.</a:t>
            </a:r>
          </a:p>
          <a:p>
            <a:pPr marL="685800" lvl="1" indent="-228600" eaLnBrk="1" hangingPunct="1">
              <a:lnSpc>
                <a:spcPct val="80000"/>
              </a:lnSpc>
              <a:spcBef>
                <a:spcPct val="0"/>
              </a:spcBef>
              <a:buFont typeface="Calibri" panose="020F0502020204030204" pitchFamily="34" charset="0"/>
              <a:buAutoNum type="arabicPeriod"/>
            </a:pPr>
            <a:r>
              <a:rPr lang="es-ES_tradnl" altLang="es-CO" sz="1100" smtClean="0">
                <a:ea typeface="ＭＳ Ｐゴシック" panose="020B0600070205080204" pitchFamily="34" charset="-128"/>
              </a:rPr>
              <a:t> </a:t>
            </a:r>
            <a:r>
              <a:rPr lang="es-ES_tradnl" altLang="es-CO" sz="1100" b="1" smtClean="0">
                <a:ea typeface="ＭＳ Ｐゴシック" panose="020B0600070205080204" pitchFamily="34" charset="-128"/>
              </a:rPr>
              <a:t>El contenido de las actividades gerenciales también cambia de acuerdo con el nivel del gerente</a:t>
            </a:r>
            <a:r>
              <a:rPr lang="es-ES_tradnl" altLang="es-CO" sz="1100" smtClean="0">
                <a:ea typeface="ＭＳ Ｐゴシック" panose="020B0600070205080204" pitchFamily="34" charset="-128"/>
              </a:rPr>
              <a:t>. Esto significa que un gerente de primer nivel dedica la mayor parte de su tiempo a liderar, pero un alto directivo dedica la mayor parte de su tiempo a organizar.</a:t>
            </a:r>
          </a:p>
          <a:p>
            <a:pPr marL="685800" lvl="1" indent="-228600" eaLnBrk="1" hangingPunct="1">
              <a:lnSpc>
                <a:spcPct val="80000"/>
              </a:lnSpc>
              <a:spcBef>
                <a:spcPct val="0"/>
              </a:spcBef>
              <a:buFont typeface="+mj-lt" charset="0"/>
              <a:buNone/>
            </a:pPr>
            <a:endParaRPr lang="es-ES_tradnl" altLang="es-CO" sz="1100" smtClean="0">
              <a:ea typeface="ＭＳ Ｐゴシック" panose="020B0600070205080204" pitchFamily="34" charset="-128"/>
            </a:endParaRPr>
          </a:p>
          <a:p>
            <a:pPr marL="685800" lvl="1" indent="-228600" eaLnBrk="1" hangingPunct="1">
              <a:lnSpc>
                <a:spcPct val="80000"/>
              </a:lnSpc>
              <a:spcBef>
                <a:spcPct val="0"/>
              </a:spcBef>
            </a:pPr>
            <a:r>
              <a:rPr lang="es-ES_tradnl" altLang="es-CO" sz="1100" smtClean="0">
                <a:ea typeface="ＭＳ Ｐゴシック" panose="020B0600070205080204" pitchFamily="34" charset="-128"/>
              </a:rPr>
              <a:t>Es importante observar que el </a:t>
            </a:r>
            <a:r>
              <a:rPr lang="es-ES_tradnl" altLang="es-CO" sz="1100" b="1" smtClean="0">
                <a:ea typeface="ＭＳ Ｐゴシック" panose="020B0600070205080204" pitchFamily="34" charset="-128"/>
              </a:rPr>
              <a:t>desempeño gerencial </a:t>
            </a:r>
            <a:r>
              <a:rPr lang="es-ES_tradnl" altLang="es-CO" sz="1100" smtClean="0">
                <a:ea typeface="ＭＳ Ｐゴシック" panose="020B0600070205080204" pitchFamily="34" charset="-128"/>
              </a:rPr>
              <a:t>se mide de acuerdo con diferentes objetivos, dependiendo de la naturaleza de la organización:</a:t>
            </a:r>
          </a:p>
          <a:p>
            <a:pPr marL="685800" lvl="1" indent="-228600" eaLnBrk="1" hangingPunct="1">
              <a:lnSpc>
                <a:spcPct val="80000"/>
              </a:lnSpc>
              <a:spcBef>
                <a:spcPct val="0"/>
              </a:spcBef>
              <a:buFontTx/>
              <a:buChar char="•"/>
            </a:pPr>
            <a:r>
              <a:rPr lang="es-ES_tradnl" altLang="es-CO" sz="1100" smtClean="0">
                <a:ea typeface="ＭＳ Ｐゴシック" panose="020B0600070205080204" pitchFamily="34" charset="-128"/>
              </a:rPr>
              <a:t> En el caso de las empresas comerciales, la rentabilidad es lo más importante, pero</a:t>
            </a:r>
          </a:p>
          <a:p>
            <a:pPr marL="685800" lvl="1" indent="-228600" eaLnBrk="1" hangingPunct="1">
              <a:lnSpc>
                <a:spcPct val="80000"/>
              </a:lnSpc>
              <a:spcBef>
                <a:spcPct val="0"/>
              </a:spcBef>
              <a:buFontTx/>
              <a:buChar char="•"/>
            </a:pPr>
            <a:r>
              <a:rPr lang="es-ES_tradnl" altLang="es-CO" sz="1100" smtClean="0">
                <a:ea typeface="ＭＳ Ｐゴシック" panose="020B0600070205080204" pitchFamily="34" charset="-128"/>
              </a:rPr>
              <a:t> El propósito de las organizaciones no lucrativas no es maximizar la rentabilidad.</a:t>
            </a:r>
          </a:p>
          <a:p>
            <a:pPr eaLnBrk="1" hangingPunct="1">
              <a:lnSpc>
                <a:spcPct val="80000"/>
              </a:lnSpc>
              <a:spcBef>
                <a:spcPct val="0"/>
              </a:spcBef>
            </a:pPr>
            <a:endParaRPr lang="es-ES_tradnl" altLang="es-CO" sz="1100" smtClean="0">
              <a:ea typeface="ＭＳ Ｐゴシック" panose="020B0600070205080204" pitchFamily="34" charset="-128"/>
            </a:endParaRPr>
          </a:p>
          <a:p>
            <a:pPr eaLnBrk="1" hangingPunct="1">
              <a:lnSpc>
                <a:spcPct val="80000"/>
              </a:lnSpc>
              <a:spcBef>
                <a:spcPct val="0"/>
              </a:spcBef>
            </a:pPr>
            <a:endParaRPr lang="es-ES_tradnl" altLang="es-CO" sz="1100" smtClean="0">
              <a:ea typeface="ＭＳ Ｐゴシック" panose="020B0600070205080204" pitchFamily="34" charset="-128"/>
            </a:endParaRPr>
          </a:p>
          <a:p>
            <a:pPr eaLnBrk="1" hangingPunct="1">
              <a:lnSpc>
                <a:spcPct val="80000"/>
              </a:lnSpc>
              <a:spcBef>
                <a:spcPct val="0"/>
              </a:spcBef>
            </a:pPr>
            <a:endParaRPr lang="es-ES_tradnl" altLang="es-CO" sz="1100" smtClean="0">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7F91D3-471E-464E-94EF-0640FD4C39EB}" type="slidenum">
              <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3659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CO" smtClean="0">
                <a:ea typeface="ＭＳ Ｐゴシック" panose="020B0600070205080204" pitchFamily="34" charset="-128"/>
              </a:rPr>
              <a:t>¿Qué tan genéricos o universales son los roles del gerente cuando se trata de trabajar en una pequeña empresa o en una gran corporación? ¿Qué diferencias podrían existir?</a:t>
            </a:r>
          </a:p>
          <a:p>
            <a:endParaRPr lang="es-ES_tradnl" altLang="es-CO" smtClean="0">
              <a:ea typeface="ＭＳ Ｐゴシック" panose="020B0600070205080204" pitchFamily="34" charset="-128"/>
            </a:endParaRPr>
          </a:p>
          <a:p>
            <a:r>
              <a:rPr lang="es-ES_tradnl" altLang="es-CO" smtClean="0">
                <a:ea typeface="ＭＳ Ｐゴシック" panose="020B0600070205080204" pitchFamily="34" charset="-128"/>
              </a:rPr>
              <a:t>¿Los conceptos administrativos que hemos estado analizando son aplicables en todos los países? La investigación nos muestra que, si bien los conceptos propiamente dichos son comprensibles en casi todas las naciones, los gerentes harían bien en modificar sus tácticas administrativas en ciertas latitudes donde los entornos económico, político, social o cultural pudieran diferir de aquellos a los que están acostumbrados, sobre todo si los sistemas políticos no son democráticos o si tienen un modelo económico distinto del libre mercado.</a:t>
            </a:r>
          </a:p>
          <a:p>
            <a:endParaRPr lang="es-ES_tradnl" altLang="es-CO"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ACEBF-A08B-4DB7-A213-2B893D85BF4A}" type="slidenum">
              <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2627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s-ES_tradnl" altLang="es-CO" sz="1100" smtClean="0">
                <a:ea typeface="ＭＳ Ｐゴシック" panose="020B0600070205080204" pitchFamily="34" charset="-128"/>
              </a:rPr>
              <a:t>Como podemos ver aquí, la importancia de los roles administrativos difiere en las empresas grandes y pequeñas. </a:t>
            </a:r>
          </a:p>
          <a:p>
            <a:pPr>
              <a:lnSpc>
                <a:spcPct val="90000"/>
              </a:lnSpc>
            </a:pPr>
            <a:endParaRPr lang="es-ES_tradnl" altLang="es-CO" sz="1100" smtClean="0">
              <a:ea typeface="ＭＳ Ｐゴシック" panose="020B0600070205080204" pitchFamily="34" charset="-128"/>
            </a:endParaRPr>
          </a:p>
          <a:p>
            <a:pPr>
              <a:lnSpc>
                <a:spcPct val="90000"/>
              </a:lnSpc>
            </a:pPr>
            <a:r>
              <a:rPr lang="es-ES_tradnl" altLang="es-CO" sz="1100" smtClean="0">
                <a:ea typeface="ＭＳ Ｐゴシック" panose="020B0600070205080204" pitchFamily="34" charset="-128"/>
              </a:rPr>
              <a:t>Para los propósitos de nuestro análisis, una </a:t>
            </a:r>
            <a:r>
              <a:rPr lang="es-ES_tradnl" altLang="es-CO" sz="1100" b="1" smtClean="0">
                <a:ea typeface="ＭＳ Ｐゴシック" panose="020B0600070205080204" pitchFamily="34" charset="-128"/>
              </a:rPr>
              <a:t>pequeña empresa </a:t>
            </a:r>
            <a:r>
              <a:rPr lang="es-ES_tradnl" altLang="es-CO" sz="1100" smtClean="0">
                <a:ea typeface="ＭＳ Ｐゴシック" panose="020B0600070205080204" pitchFamily="34" charset="-128"/>
              </a:rPr>
              <a:t>es un negocio independiente que cuenta con menos de 500 empleados, que no se involucra necesariamente en prácticas nuevas o innovadoras, y que tiene más o menos poco impacto en su industria.</a:t>
            </a:r>
          </a:p>
          <a:p>
            <a:pPr>
              <a:lnSpc>
                <a:spcPct val="90000"/>
              </a:lnSpc>
            </a:pPr>
            <a:endParaRPr lang="es-ES_tradnl" altLang="es-CO" sz="1100" smtClean="0">
              <a:ea typeface="ＭＳ Ｐゴシック" panose="020B0600070205080204" pitchFamily="34" charset="-128"/>
            </a:endParaRPr>
          </a:p>
          <a:p>
            <a:pPr>
              <a:lnSpc>
                <a:spcPct val="90000"/>
              </a:lnSpc>
            </a:pPr>
            <a:r>
              <a:rPr lang="es-ES_tradnl" altLang="es-CO" sz="1100" smtClean="0">
                <a:ea typeface="ＭＳ Ｐゴシック" panose="020B0600070205080204" pitchFamily="34" charset="-128"/>
              </a:rPr>
              <a:t>El rol más importante que desempeña el gerente de una pequeña empresa es el de vocero, y lo lleva a cabo </a:t>
            </a:r>
            <a:r>
              <a:rPr lang="es-ES_tradnl" altLang="es-CO" sz="1100" b="1" smtClean="0">
                <a:ea typeface="ＭＳ Ｐゴシック" panose="020B0600070205080204" pitchFamily="34" charset="-128"/>
              </a:rPr>
              <a:t>al exterior </a:t>
            </a:r>
            <a:r>
              <a:rPr lang="es-ES_tradnl" altLang="es-CO" sz="1100" smtClean="0">
                <a:ea typeface="ＭＳ Ｐゴシック" panose="020B0600070205080204" pitchFamily="34" charset="-128"/>
              </a:rPr>
              <a:t>de la empresa, cuando se reúne con sus clientes, revisa sus finanzas con los banqueros, busca nuevas oportunidades de negocio y estimula el cambio.</a:t>
            </a:r>
          </a:p>
          <a:p>
            <a:pPr>
              <a:lnSpc>
                <a:spcPct val="90000"/>
              </a:lnSpc>
            </a:pPr>
            <a:endParaRPr lang="es-ES_tradnl" altLang="es-CO" sz="1100" smtClean="0">
              <a:ea typeface="ＭＳ Ｐゴシック" panose="020B0600070205080204" pitchFamily="34" charset="-128"/>
            </a:endParaRPr>
          </a:p>
          <a:p>
            <a:pPr>
              <a:lnSpc>
                <a:spcPct val="90000"/>
              </a:lnSpc>
            </a:pPr>
            <a:r>
              <a:rPr lang="es-ES_tradnl" altLang="es-CO" sz="1100" smtClean="0">
                <a:ea typeface="ＭＳ Ｐゴシック" panose="020B0600070205080204" pitchFamily="34" charset="-128"/>
              </a:rPr>
              <a:t>No obstante, en el caso de las grandes organizaciones, las acciones del gerente están dirigidas </a:t>
            </a:r>
            <a:r>
              <a:rPr lang="es-ES_tradnl" altLang="es-CO" sz="1100" b="1" smtClean="0">
                <a:ea typeface="ＭＳ Ｐゴシック" panose="020B0600070205080204" pitchFamily="34" charset="-128"/>
              </a:rPr>
              <a:t>al interior</a:t>
            </a:r>
            <a:r>
              <a:rPr lang="es-ES_tradnl" altLang="es-CO" sz="1100" smtClean="0">
                <a:ea typeface="ＭＳ Ｐゴシック" panose="020B0600070205080204" pitchFamily="34" charset="-128"/>
              </a:rPr>
              <a:t>, al decidir (por ejemplo) a qué unidades de la organización debe dar los recursos disponibles y en qué cantidad. </a:t>
            </a:r>
          </a:p>
          <a:p>
            <a:pPr>
              <a:lnSpc>
                <a:spcPct val="90000"/>
              </a:lnSpc>
            </a:pPr>
            <a:endParaRPr lang="es-ES_tradnl" altLang="es-CO" sz="1100" smtClean="0">
              <a:ea typeface="ＭＳ Ｐゴシック" panose="020B0600070205080204" pitchFamily="34" charset="-128"/>
            </a:endParaRPr>
          </a:p>
          <a:p>
            <a:pPr>
              <a:lnSpc>
                <a:spcPct val="90000"/>
              </a:lnSpc>
            </a:pPr>
            <a:r>
              <a:rPr lang="es-ES_tradnl" altLang="es-CO" sz="1100" smtClean="0">
                <a:ea typeface="ＭＳ Ｐゴシック" panose="020B0600070205080204" pitchFamily="34" charset="-128"/>
              </a:rPr>
              <a:t>El gerente de una pequeña empresa tenderá a ser generalista, y se desempeñará en un entorno menos formal, menos estructurado y menos complejo que el gerente de una gran organización. </a:t>
            </a:r>
          </a:p>
          <a:p>
            <a:pPr>
              <a:lnSpc>
                <a:spcPct val="90000"/>
              </a:lnSpc>
            </a:pPr>
            <a:endParaRPr lang="es-ES_tradnl" altLang="es-CO" sz="1100" smtClean="0">
              <a:ea typeface="ＭＳ Ｐゴシック" panose="020B0600070205080204" pitchFamily="34" charset="-128"/>
            </a:endParaRPr>
          </a:p>
          <a:p>
            <a:pPr>
              <a:lnSpc>
                <a:spcPct val="90000"/>
              </a:lnSpc>
            </a:pPr>
            <a:r>
              <a:rPr lang="es-ES_tradnl" altLang="es-CO" sz="1100" smtClean="0">
                <a:ea typeface="ＭＳ Ｐゴシック" panose="020B0600070205080204" pitchFamily="34" charset="-128"/>
              </a:rPr>
              <a:t>Tanto en las organizaciones pequeñas como en las de gran tamaño, los gerentes desempeñan esencialmente las mismas actividades, pero la forma en que las llevan a cabo y la proporción de tiempo que les dedican son diferentes.</a:t>
            </a:r>
          </a:p>
          <a:p>
            <a:pPr>
              <a:lnSpc>
                <a:spcPct val="90000"/>
              </a:lnSpc>
            </a:pPr>
            <a:endParaRPr lang="es-ES_tradnl" altLang="es-CO" sz="110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5DFA25-9B86-41D2-B584-18F5213DC7A8}" type="slidenum">
              <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0580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071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61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01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CO" smtClean="0">
                <a:ea typeface="ＭＳ Ｐゴシック" panose="020B0600070205080204" pitchFamily="34" charset="-128"/>
              </a:rPr>
              <a:t>Aquí vemos tres niveles de gerentes cuyos títulos describen el lugar que ocupan dentro de la jerarquía gerencial: gerentes de alta dirección, gerentes de mandos medios y gerentes de primera línea. </a:t>
            </a:r>
          </a:p>
          <a:p>
            <a:pPr eaLnBrk="1" hangingPunct="1">
              <a:spcBef>
                <a:spcPct val="0"/>
              </a:spcBef>
            </a:pPr>
            <a:endParaRPr lang="es-ES_tradnl" altLang="es-CO" smtClean="0">
              <a:ea typeface="ＭＳ Ｐゴシック" panose="020B0600070205080204" pitchFamily="34" charset="-128"/>
            </a:endParaRPr>
          </a:p>
          <a:p>
            <a:endParaRPr lang="es-ES_tradnl" altLang="es-CO"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B8F2E02-5D67-42DD-886F-B64B9B2F4B42}" type="slidenum">
              <a:rPr lang="en-US" altLang="es-CO"/>
              <a:pPr>
                <a:spcBef>
                  <a:spcPct val="0"/>
                </a:spcBef>
              </a:pPr>
              <a:t>7</a:t>
            </a:fld>
            <a:endParaRPr lang="en-US" altLang="es-CO"/>
          </a:p>
        </p:txBody>
      </p:sp>
    </p:spTree>
    <p:extLst>
      <p:ext uri="{BB962C8B-B14F-4D97-AF65-F5344CB8AC3E}">
        <p14:creationId xmlns:p14="http://schemas.microsoft.com/office/powerpoint/2010/main" val="229021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CO" smtClean="0">
                <a:ea typeface="ＭＳ Ｐゴシック" panose="020B0600070205080204" pitchFamily="34" charset="-128"/>
              </a:rPr>
              <a:t>La </a:t>
            </a:r>
            <a:r>
              <a:rPr lang="es-ES_tradnl" altLang="es-CO" b="1" smtClean="0">
                <a:ea typeface="ＭＳ Ｐゴシック" panose="020B0600070205080204" pitchFamily="34" charset="-128"/>
              </a:rPr>
              <a:t>alta dirección </a:t>
            </a:r>
            <a:r>
              <a:rPr lang="es-ES_tradnl" altLang="es-CO" smtClean="0">
                <a:ea typeface="ＭＳ Ｐゴシック" panose="020B0600070205080204" pitchFamily="34" charset="-128"/>
              </a:rPr>
              <a:t>está constituida por las personas que ocupan la cima de la organización o están cerca de ella. Por ejemplo, un director ejecutivo (o CEO) suele tomar decisiones concernientes a la dirección de la organización, y establece políticas y filosofías que afectan a todos los miembros de la misma.</a:t>
            </a:r>
          </a:p>
          <a:p>
            <a:endParaRPr lang="es-ES_tradnl" altLang="es-CO" smtClean="0">
              <a:ea typeface="ＭＳ Ｐゴシック" panose="020B0600070205080204" pitchFamily="34" charset="-128"/>
            </a:endParaRPr>
          </a:p>
          <a:p>
            <a:r>
              <a:rPr lang="es-ES_tradnl" altLang="es-CO" smtClean="0">
                <a:ea typeface="ＭＳ Ｐゴシック" panose="020B0600070205080204" pitchFamily="34" charset="-128"/>
              </a:rPr>
              <a:t>Los </a:t>
            </a:r>
            <a:r>
              <a:rPr lang="es-ES_tradnl" altLang="es-CO" b="1" smtClean="0">
                <a:ea typeface="ＭＳ Ｐゴシック" panose="020B0600070205080204" pitchFamily="34" charset="-128"/>
              </a:rPr>
              <a:t>mandos medios </a:t>
            </a:r>
            <a:r>
              <a:rPr lang="es-ES_tradnl" altLang="es-CO" smtClean="0">
                <a:ea typeface="ＭＳ Ｐゴシック" panose="020B0600070205080204" pitchFamily="34" charset="-128"/>
              </a:rPr>
              <a:t>son gerentes que se encuentran entre los niveles más altos y los más bajos de la organización. Por lo general tienen a su cargo a otros gerentes y, en ocasiones, a empleados no gerenciales, y son responsables de traducir las metas establecidas por la alta dirección en detalles específicos que los gerentes de nivel más bajo tendrán que materializar. Los mandos medios reciben títulos como gerente de planta, gerente de departamento o líder de proyecto.</a:t>
            </a:r>
          </a:p>
          <a:p>
            <a:endParaRPr lang="es-ES_tradnl" altLang="es-CO" smtClean="0">
              <a:ea typeface="ＭＳ Ｐゴシック" panose="020B0600070205080204" pitchFamily="34" charset="-128"/>
            </a:endParaRPr>
          </a:p>
          <a:p>
            <a:r>
              <a:rPr lang="es-ES_tradnl" altLang="es-CO" smtClean="0">
                <a:ea typeface="ＭＳ Ｐゴシック" panose="020B0600070205080204" pitchFamily="34" charset="-128"/>
              </a:rPr>
              <a:t>Los </a:t>
            </a:r>
            <a:r>
              <a:rPr lang="es-ES_tradnl" altLang="es-CO" b="1" smtClean="0">
                <a:ea typeface="ＭＳ Ｐゴシック" panose="020B0600070205080204" pitchFamily="34" charset="-128"/>
              </a:rPr>
              <a:t>gerentes de primera línea </a:t>
            </a:r>
            <a:r>
              <a:rPr lang="es-ES_tradnl" altLang="es-CO" smtClean="0">
                <a:ea typeface="ＭＳ Ｐゴシック" panose="020B0600070205080204" pitchFamily="34" charset="-128"/>
              </a:rPr>
              <a:t>son responsables de dirigir las actividades cotidianas de los empleados no gerenciales, y reciben títulos como supervisor, gerente de turno o coordinador de unidad.</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51FE8D4-858A-45B9-B02A-4C65573FB6BB}" type="slidenum">
              <a:rPr lang="en-US" altLang="es-CO"/>
              <a:pPr>
                <a:spcBef>
                  <a:spcPct val="0"/>
                </a:spcBef>
              </a:pPr>
              <a:t>8</a:t>
            </a:fld>
            <a:endParaRPr lang="en-US" altLang="es-CO"/>
          </a:p>
        </p:txBody>
      </p:sp>
    </p:spTree>
    <p:extLst>
      <p:ext uri="{BB962C8B-B14F-4D97-AF65-F5344CB8AC3E}">
        <p14:creationId xmlns:p14="http://schemas.microsoft.com/office/powerpoint/2010/main" val="227283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CO" smtClean="0">
                <a:ea typeface="ＭＳ Ｐゴシック" panose="020B0600070205080204" pitchFamily="34" charset="-128"/>
              </a:rPr>
              <a:t>Los investigadores de la administración han desarrollado tres enfoques para describir la labor de los gerentes:</a:t>
            </a:r>
          </a:p>
          <a:p>
            <a:pPr marL="685800" lvl="1" indent="-228600" eaLnBrk="1" hangingPunct="1">
              <a:spcBef>
                <a:spcPct val="0"/>
              </a:spcBef>
              <a:buFont typeface="Calibri" panose="020F0502020204030204" pitchFamily="34" charset="0"/>
              <a:buAutoNum type="arabicPeriod"/>
            </a:pPr>
            <a:r>
              <a:rPr lang="es-ES_tradnl" altLang="es-CO" smtClean="0">
                <a:ea typeface="ＭＳ Ｐゴシック" panose="020B0600070205080204" pitchFamily="34" charset="-128"/>
              </a:rPr>
              <a:t> Por sus funciones</a:t>
            </a:r>
          </a:p>
          <a:p>
            <a:pPr marL="685800" lvl="1" indent="-228600" eaLnBrk="1" hangingPunct="1">
              <a:spcBef>
                <a:spcPct val="0"/>
              </a:spcBef>
              <a:buFont typeface="Calibri" panose="020F0502020204030204" pitchFamily="34" charset="0"/>
              <a:buAutoNum type="arabicPeriod"/>
            </a:pPr>
            <a:r>
              <a:rPr lang="es-ES_tradnl" altLang="es-CO" smtClean="0">
                <a:ea typeface="ＭＳ Ｐゴシック" panose="020B0600070205080204" pitchFamily="34" charset="-128"/>
              </a:rPr>
              <a:t> Por los roles que desempeñan, y</a:t>
            </a:r>
          </a:p>
          <a:p>
            <a:pPr marL="685800" lvl="1" indent="-228600" eaLnBrk="1" hangingPunct="1">
              <a:spcBef>
                <a:spcPct val="0"/>
              </a:spcBef>
              <a:buFont typeface="Calibri" panose="020F0502020204030204" pitchFamily="34" charset="0"/>
              <a:buAutoNum type="arabicPeriod"/>
            </a:pPr>
            <a:r>
              <a:rPr lang="es-ES_tradnl" altLang="es-CO" smtClean="0">
                <a:ea typeface="ＭＳ Ｐゴシック" panose="020B0600070205080204" pitchFamily="34" charset="-128"/>
              </a:rPr>
              <a:t> Por sus habilidades y competencias.</a:t>
            </a:r>
          </a:p>
          <a:p>
            <a:pPr eaLnBrk="1" hangingPunct="1">
              <a:spcBef>
                <a:spcPct val="0"/>
              </a:spcBef>
            </a:pPr>
            <a:endParaRPr lang="es-ES_tradnl" altLang="es-CO" smtClean="0">
              <a:ea typeface="ＭＳ Ｐゴシック" panose="020B0600070205080204" pitchFamily="34" charset="-128"/>
            </a:endParaRPr>
          </a:p>
          <a:p>
            <a:pPr eaLnBrk="1" hangingPunct="1">
              <a:spcBef>
                <a:spcPct val="0"/>
              </a:spcBef>
            </a:pPr>
            <a:r>
              <a:rPr lang="es-ES_tradnl" altLang="es-CO" smtClean="0">
                <a:ea typeface="ＭＳ Ｐゴシック" panose="020B0600070205080204" pitchFamily="34" charset="-128"/>
              </a:rPr>
              <a:t>En el enfoque de funciones propuesto por Henri Fayol, un industrial francés de principios del siglo XIX, todos los gerentes realizan ciertas actividades y funciones, como planear, organizar, mandar, coordinar y controlar.</a:t>
            </a:r>
          </a:p>
          <a:p>
            <a:pPr eaLnBrk="1" hangingPunct="1">
              <a:spcBef>
                <a:spcPct val="0"/>
              </a:spcBef>
              <a:buFontTx/>
              <a:buChar char="•"/>
            </a:pPr>
            <a:endParaRPr lang="es-ES_tradnl" altLang="es-CO"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97C994-3971-4BF2-B347-D8B2C862683D}" type="slidenum">
              <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s-CO"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77894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6"/>
          <p:cNvCxnSpPr/>
          <p:nvPr userDrawn="1"/>
        </p:nvCxnSpPr>
        <p:spPr>
          <a:xfrm>
            <a:off x="457200" y="971550"/>
            <a:ext cx="8229600" cy="0"/>
          </a:xfrm>
          <a:prstGeom prst="line">
            <a:avLst/>
          </a:prstGeom>
          <a:ln w="44450">
            <a:solidFill>
              <a:srgbClr val="BED6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7150"/>
            <a:ext cx="8229600" cy="857250"/>
          </a:xfrm>
        </p:spPr>
        <p:txBody>
          <a:bodyPr/>
          <a:lstStyle>
            <a:lvl1pPr algn="l">
              <a:defRPr sz="3000">
                <a:solidFill>
                  <a:srgbClr val="F5822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28701"/>
            <a:ext cx="4038600" cy="3565922"/>
          </a:xfrm>
          <a:ln>
            <a:noFill/>
          </a:ln>
        </p:spPr>
        <p:txBody>
          <a:bodyPr/>
          <a:lstStyle>
            <a:lvl1pPr>
              <a:defRPr sz="2100">
                <a:solidFill>
                  <a:schemeClr val="tx1"/>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28701"/>
            <a:ext cx="4038600" cy="3565922"/>
          </a:xfrm>
        </p:spPr>
        <p:txBody>
          <a:bodyPr/>
          <a:lstStyle>
            <a:lvl1pPr>
              <a:defRPr sz="2100">
                <a:solidFill>
                  <a:schemeClr val="tx1"/>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r>
              <a:rPr lang="en-US" altLang="es-ES"/>
              <a:t>1-</a:t>
            </a:r>
            <a:fld id="{1AF0708D-262E-4905-97C5-D05068A39C7D}" type="slidenum">
              <a:rPr lang="en-US" altLang="es-ES"/>
              <a:pPr>
                <a:defRPr/>
              </a:pPr>
              <a:t>‹Nº›</a:t>
            </a:fld>
            <a:endParaRPr lang="en-US" altLang="es-ES"/>
          </a:p>
        </p:txBody>
      </p:sp>
    </p:spTree>
    <p:extLst>
      <p:ext uri="{BB962C8B-B14F-4D97-AF65-F5344CB8AC3E}">
        <p14:creationId xmlns:p14="http://schemas.microsoft.com/office/powerpoint/2010/main" val="41557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6"/>
          <p:cNvCxnSpPr/>
          <p:nvPr userDrawn="1"/>
        </p:nvCxnSpPr>
        <p:spPr>
          <a:xfrm>
            <a:off x="457200" y="971550"/>
            <a:ext cx="8229600" cy="0"/>
          </a:xfrm>
          <a:prstGeom prst="line">
            <a:avLst/>
          </a:prstGeom>
          <a:ln w="44450">
            <a:solidFill>
              <a:srgbClr val="BED6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7150"/>
            <a:ext cx="8229600" cy="857250"/>
          </a:xfrm>
        </p:spPr>
        <p:txBody>
          <a:body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r>
              <a:rPr lang="en-US" altLang="es-ES"/>
              <a:t>1-</a:t>
            </a:r>
            <a:fld id="{6EAD00F1-2909-4157-82C5-32AE44D6A1F3}" type="slidenum">
              <a:rPr lang="en-US" altLang="es-ES"/>
              <a:pPr>
                <a:defRPr/>
              </a:pPr>
              <a:t>‹Nº›</a:t>
            </a:fld>
            <a:endParaRPr lang="en-US" altLang="es-ES"/>
          </a:p>
        </p:txBody>
      </p:sp>
    </p:spTree>
    <p:extLst>
      <p:ext uri="{BB962C8B-B14F-4D97-AF65-F5344CB8AC3E}">
        <p14:creationId xmlns:p14="http://schemas.microsoft.com/office/powerpoint/2010/main" val="349735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86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lang="en-US" altLang="es-ES"/>
              <a:t>1-</a:t>
            </a:r>
            <a:fld id="{D65BAF02-C645-4A9D-9A64-47641DC6476A}" type="slidenum">
              <a:rPr lang="en-US" altLang="es-ES"/>
              <a:pPr>
                <a:defRPr/>
              </a:pPr>
              <a:t>‹Nº›</a:t>
            </a:fld>
            <a:endParaRPr lang="en-US" altLang="es-ES"/>
          </a:p>
        </p:txBody>
      </p:sp>
    </p:spTree>
    <p:extLst>
      <p:ext uri="{BB962C8B-B14F-4D97-AF65-F5344CB8AC3E}">
        <p14:creationId xmlns:p14="http://schemas.microsoft.com/office/powerpoint/2010/main" val="30701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6" name="Slide Number Placeholder 6"/>
          <p:cNvSpPr>
            <a:spLocks noGrp="1"/>
          </p:cNvSpPr>
          <p:nvPr>
            <p:ph type="sldNum" sz="quarter" idx="11"/>
          </p:nvPr>
        </p:nvSpPr>
        <p:spPr/>
        <p:txBody>
          <a:bodyPr/>
          <a:lstStyle>
            <a:lvl1pPr>
              <a:defRPr smtClean="0"/>
            </a:lvl1pPr>
          </a:lstStyle>
          <a:p>
            <a:pPr>
              <a:defRPr/>
            </a:pPr>
            <a:r>
              <a:rPr lang="en-US" altLang="es-ES"/>
              <a:t>1-</a:t>
            </a:r>
            <a:fld id="{3203DC8F-57F8-46C7-B871-423444787948}" type="slidenum">
              <a:rPr lang="en-US" altLang="es-ES"/>
              <a:pPr>
                <a:defRPr/>
              </a:pPr>
              <a:t>‹Nº›</a:t>
            </a:fld>
            <a:endParaRPr lang="en-US" altLang="es-ES"/>
          </a:p>
        </p:txBody>
      </p:sp>
    </p:spTree>
    <p:extLst>
      <p:ext uri="{BB962C8B-B14F-4D97-AF65-F5344CB8AC3E}">
        <p14:creationId xmlns:p14="http://schemas.microsoft.com/office/powerpoint/2010/main" val="1303647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smtClean="0"/>
            </a:lvl1pPr>
          </a:lstStyle>
          <a:p>
            <a:pPr>
              <a:defRPr/>
            </a:pPr>
            <a:r>
              <a:rPr lang="en-US" altLang="es-ES"/>
              <a:t>1-</a:t>
            </a:r>
            <a:fld id="{9823FEC1-76BC-40DE-8225-686D0A1EBA23}" type="slidenum">
              <a:rPr lang="en-US" altLang="es-ES"/>
              <a:pPr>
                <a:defRPr/>
              </a:pPr>
              <a:t>‹Nº›</a:t>
            </a:fld>
            <a:endParaRPr lang="en-US" altLang="es-ES"/>
          </a:p>
        </p:txBody>
      </p:sp>
    </p:spTree>
    <p:extLst>
      <p:ext uri="{BB962C8B-B14F-4D97-AF65-F5344CB8AC3E}">
        <p14:creationId xmlns:p14="http://schemas.microsoft.com/office/powerpoint/2010/main" val="271220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hangingPunct="1">
              <a:defRPr>
                <a:latin typeface="Arial" charset="0"/>
                <a:ea typeface="+mn-ea"/>
                <a:cs typeface="Arial" charset="0"/>
              </a:defRPr>
            </a:lvl1pPr>
          </a:lstStyle>
          <a:p>
            <a:pPr>
              <a:defRPr/>
            </a:pPr>
            <a:endParaRPr lang="en-US"/>
          </a:p>
        </p:txBody>
      </p:sp>
      <p:sp>
        <p:nvSpPr>
          <p:cNvPr id="5" name="Slide Number Placeholder 5"/>
          <p:cNvSpPr>
            <a:spLocks noGrp="1"/>
          </p:cNvSpPr>
          <p:nvPr>
            <p:ph type="sldNum" sz="quarter" idx="11"/>
          </p:nvPr>
        </p:nvSpPr>
        <p:spPr/>
        <p:txBody>
          <a:bodyPr/>
          <a:lstStyle>
            <a:lvl1pPr>
              <a:defRPr smtClean="0"/>
            </a:lvl1pPr>
          </a:lstStyle>
          <a:p>
            <a:pPr>
              <a:defRPr/>
            </a:pPr>
            <a:r>
              <a:rPr lang="en-US" altLang="es-ES"/>
              <a:t>1-</a:t>
            </a:r>
            <a:fld id="{792BF554-344D-4A84-829E-CE49C6866D00}" type="slidenum">
              <a:rPr lang="en-US" altLang="es-ES"/>
              <a:pPr>
                <a:defRPr/>
              </a:pPr>
              <a:t>‹Nº›</a:t>
            </a:fld>
            <a:endParaRPr lang="en-US" altLang="es-ES"/>
          </a:p>
        </p:txBody>
      </p:sp>
    </p:spTree>
    <p:extLst>
      <p:ext uri="{BB962C8B-B14F-4D97-AF65-F5344CB8AC3E}">
        <p14:creationId xmlns:p14="http://schemas.microsoft.com/office/powerpoint/2010/main" val="4242472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29" name="Google Shape;29;p3"/>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400">
                <a:solidFill>
                  <a:srgbClr val="000000"/>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75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29" name="Google Shape;29;p3"/>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400">
                <a:solidFill>
                  <a:srgbClr val="000000"/>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Google Shape;54;p5"/>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5" name="Google Shape;55;p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4" name="Google Shape;104;p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 A" type="blank">
  <p:cSld name="BLANK">
    <p:spTree>
      <p:nvGrpSpPr>
        <p:cNvPr id="1"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704850" y="-2705100"/>
            <a:ext cx="10553700" cy="10553700"/>
          </a:xfrm>
          <a:prstGeom prst="donut">
            <a:avLst>
              <a:gd name="adj" fmla="val 10467"/>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 B">
  <p:cSld name="BLANK_2">
    <p:spTree>
      <p:nvGrpSpPr>
        <p:cNvPr id="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2"/>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2"/>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8"/>
          <p:cNvCxnSpPr/>
          <p:nvPr userDrawn="1"/>
        </p:nvCxnSpPr>
        <p:spPr>
          <a:xfrm>
            <a:off x="457200" y="971550"/>
            <a:ext cx="8229600" cy="0"/>
          </a:xfrm>
          <a:prstGeom prst="line">
            <a:avLst/>
          </a:prstGeom>
          <a:ln w="44450">
            <a:solidFill>
              <a:srgbClr val="BED6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7150"/>
            <a:ext cx="8229600" cy="857250"/>
          </a:xfrm>
        </p:spPr>
        <p:txBody>
          <a:bodyPr/>
          <a:lstStyle>
            <a:lvl1pPr algn="l">
              <a:defRPr sz="3000" b="1">
                <a:solidFill>
                  <a:srgbClr val="F5822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1"/>
            <a:ext cx="8229600" cy="3565922"/>
          </a:xfrm>
        </p:spPr>
        <p:txBody>
          <a:bodyPr/>
          <a:lstStyle>
            <a:lvl1pPr>
              <a:defRPr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r>
              <a:rPr lang="en-US" altLang="es-ES"/>
              <a:t>1-</a:t>
            </a:r>
            <a:fld id="{3BA3C4D9-1081-49AC-8DB3-CA7F781483EE}" type="slidenum">
              <a:rPr lang="en-US" altLang="es-ES"/>
              <a:pPr>
                <a:defRPr/>
              </a:pPr>
              <a:t>‹Nº›</a:t>
            </a:fld>
            <a:endParaRPr lang="en-US" altLang="es-ES"/>
          </a:p>
        </p:txBody>
      </p:sp>
    </p:spTree>
    <p:extLst>
      <p:ext uri="{BB962C8B-B14F-4D97-AF65-F5344CB8AC3E}">
        <p14:creationId xmlns:p14="http://schemas.microsoft.com/office/powerpoint/2010/main" val="171986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rtlCol="0"/>
          <a:lstStyle>
            <a:lvl1pPr fontAlgn="auto">
              <a:spcBef>
                <a:spcPts val="0"/>
              </a:spcBef>
              <a:spcAft>
                <a:spcPts val="0"/>
              </a:spcAft>
              <a:defRPr>
                <a:latin typeface="+mn-lt"/>
                <a:ea typeface="+mn-ea"/>
                <a:cs typeface="+mn-cs"/>
              </a:defRPr>
            </a:lvl1pPr>
          </a:lstStyle>
          <a:p>
            <a:pPr>
              <a:defRPr/>
            </a:pPr>
            <a:r>
              <a:rPr lang="en-US"/>
              <a:t>&lt;#&gt;</a:t>
            </a:r>
          </a:p>
        </p:txBody>
      </p:sp>
    </p:spTree>
    <p:extLst>
      <p:ext uri="{BB962C8B-B14F-4D97-AF65-F5344CB8AC3E}">
        <p14:creationId xmlns:p14="http://schemas.microsoft.com/office/powerpoint/2010/main" val="181208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8"/>
          <p:cNvCxnSpPr/>
          <p:nvPr userDrawn="1"/>
        </p:nvCxnSpPr>
        <p:spPr>
          <a:xfrm>
            <a:off x="457200" y="971550"/>
            <a:ext cx="8229600" cy="0"/>
          </a:xfrm>
          <a:prstGeom prst="line">
            <a:avLst/>
          </a:prstGeom>
          <a:ln w="44450">
            <a:solidFill>
              <a:srgbClr val="BED6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7150"/>
            <a:ext cx="8229600" cy="857250"/>
          </a:xfrm>
        </p:spPr>
        <p:txBody>
          <a:bodyPr/>
          <a:lstStyle>
            <a:lvl1pPr algn="l">
              <a:defRPr sz="3000" b="1">
                <a:solidFill>
                  <a:srgbClr val="F5822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1"/>
            <a:ext cx="8229600" cy="3565922"/>
          </a:xfrm>
        </p:spPr>
        <p:txBody>
          <a:bodyPr/>
          <a:lstStyle>
            <a:lvl1pPr>
              <a:defRPr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r>
              <a:rPr lang="en-US" altLang="es-ES"/>
              <a:t>1-</a:t>
            </a:r>
            <a:fld id="{3BA3C4D9-1081-49AC-8DB3-CA7F781483EE}" type="slidenum">
              <a:rPr lang="en-US" altLang="es-ES"/>
              <a:pPr>
                <a:defRPr/>
              </a:pPr>
              <a:t>‹Nº›</a:t>
            </a:fld>
            <a:endParaRPr lang="en-US" altLang="es-ES"/>
          </a:p>
        </p:txBody>
      </p:sp>
    </p:spTree>
    <p:extLst>
      <p:ext uri="{BB962C8B-B14F-4D97-AF65-F5344CB8AC3E}">
        <p14:creationId xmlns:p14="http://schemas.microsoft.com/office/powerpoint/2010/main" val="13397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7" r:id="rId5"/>
    <p:sldLayoutId id="2147483658" r:id="rId6"/>
    <p:sldLayoutId id="2147483661"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71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O"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O" smtClean="0"/>
              <a:t>Click to edit Master text styles</a:t>
            </a:r>
          </a:p>
          <a:p>
            <a:pPr lvl="1"/>
            <a:r>
              <a:rPr lang="en-US" altLang="es-CO" smtClean="0"/>
              <a:t>Second level</a:t>
            </a:r>
          </a:p>
          <a:p>
            <a:pPr lvl="2"/>
            <a:r>
              <a:rPr lang="en-US" altLang="es-CO" smtClean="0"/>
              <a:t>Third level</a:t>
            </a:r>
          </a:p>
          <a:p>
            <a:pPr lvl="3"/>
            <a:r>
              <a:rPr lang="en-US" altLang="es-CO" smtClean="0"/>
              <a:t>Fourth level</a:t>
            </a:r>
          </a:p>
          <a:p>
            <a:pPr lvl="4"/>
            <a:r>
              <a:rPr lang="en-US" altLang="es-CO" smtClean="0"/>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latin typeface="Calibri" panose="020F0502020204030204" pitchFamily="34" charset="0"/>
              </a:defRPr>
            </a:lvl1pPr>
          </a:lstStyle>
          <a:p>
            <a:pPr>
              <a:defRPr/>
            </a:pPr>
            <a:r>
              <a:rPr lang="en-US" altLang="es-ES"/>
              <a:t>1-</a:t>
            </a:r>
            <a:fld id="{0DBC9313-E743-45EC-B072-34D60EA8BDD6}" type="slidenum">
              <a:rPr lang="en-US" altLang="es-ES"/>
              <a:pPr>
                <a:defRPr/>
              </a:pPr>
              <a:t>‹Nº›</a:t>
            </a:fld>
            <a:endParaRPr lang="en-US" altLang="es-ES"/>
          </a:p>
        </p:txBody>
      </p:sp>
      <p:pic>
        <p:nvPicPr>
          <p:cNvPr id="1029" name="Picture 19" descr="Pearson_Bound_White"/>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610476" y="4769644"/>
            <a:ext cx="1528763"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2"/>
          <p:cNvSpPr>
            <a:spLocks noChangeArrowheads="1"/>
          </p:cNvSpPr>
          <p:nvPr userDrawn="1"/>
        </p:nvSpPr>
        <p:spPr bwMode="gray">
          <a:xfrm>
            <a:off x="0" y="4800600"/>
            <a:ext cx="9145588" cy="342900"/>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s-MX" altLang="es-CO" sz="1050" smtClean="0"/>
          </a:p>
        </p:txBody>
      </p:sp>
      <p:pic>
        <p:nvPicPr>
          <p:cNvPr id="1031" name="Picture 19" descr="Pearson_Bound_White"/>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51739" y="4769644"/>
            <a:ext cx="1589087"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6079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dt="0"/>
  <p:txStyles>
    <p:titleStyle>
      <a:lvl1pPr algn="l" rtl="0" eaLnBrk="0" fontAlgn="base" hangingPunct="0">
        <a:spcBef>
          <a:spcPct val="0"/>
        </a:spcBef>
        <a:spcAft>
          <a:spcPct val="0"/>
        </a:spcAft>
        <a:defRPr sz="3000" kern="1200">
          <a:solidFill>
            <a:srgbClr val="F58220"/>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3000">
          <a:solidFill>
            <a:srgbClr val="F58220"/>
          </a:solidFill>
          <a:latin typeface="Calibri" pitchFamily="34" charset="0"/>
          <a:ea typeface="ＭＳ Ｐゴシック" pitchFamily="1" charset="-128"/>
          <a:cs typeface="ＭＳ Ｐゴシック" pitchFamily="1" charset="-128"/>
        </a:defRPr>
      </a:lvl2pPr>
      <a:lvl3pPr algn="l" rtl="0" eaLnBrk="0" fontAlgn="base" hangingPunct="0">
        <a:spcBef>
          <a:spcPct val="0"/>
        </a:spcBef>
        <a:spcAft>
          <a:spcPct val="0"/>
        </a:spcAft>
        <a:defRPr sz="3000">
          <a:solidFill>
            <a:srgbClr val="F58220"/>
          </a:solidFill>
          <a:latin typeface="Calibri" pitchFamily="34" charset="0"/>
          <a:ea typeface="ＭＳ Ｐゴシック" pitchFamily="1" charset="-128"/>
          <a:cs typeface="ＭＳ Ｐゴシック" pitchFamily="1" charset="-128"/>
        </a:defRPr>
      </a:lvl3pPr>
      <a:lvl4pPr algn="l" rtl="0" eaLnBrk="0" fontAlgn="base" hangingPunct="0">
        <a:spcBef>
          <a:spcPct val="0"/>
        </a:spcBef>
        <a:spcAft>
          <a:spcPct val="0"/>
        </a:spcAft>
        <a:defRPr sz="3000">
          <a:solidFill>
            <a:srgbClr val="F58220"/>
          </a:solidFill>
          <a:latin typeface="Calibri" pitchFamily="34" charset="0"/>
          <a:ea typeface="ＭＳ Ｐゴシック" pitchFamily="1" charset="-128"/>
          <a:cs typeface="ＭＳ Ｐゴシック" pitchFamily="1" charset="-128"/>
        </a:defRPr>
      </a:lvl4pPr>
      <a:lvl5pPr algn="l" rtl="0" eaLnBrk="0" fontAlgn="base" hangingPunct="0">
        <a:spcBef>
          <a:spcPct val="0"/>
        </a:spcBef>
        <a:spcAft>
          <a:spcPct val="0"/>
        </a:spcAft>
        <a:defRPr sz="3000">
          <a:solidFill>
            <a:srgbClr val="F58220"/>
          </a:solidFill>
          <a:latin typeface="Calibri" pitchFamily="34" charset="0"/>
          <a:ea typeface="ＭＳ Ｐゴシック" pitchFamily="1" charset="-128"/>
          <a:cs typeface="ＭＳ Ｐゴシック" pitchFamily="1" charset="-128"/>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ＭＳ Ｐゴシック" pitchFamily="1" charset="-128"/>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1"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1"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1"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gestiopolis.com/historia-cambios-y-evolucion-de-la-administrac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diegoucc.wixsite.com/profevillalobos/gestion-empresari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ctrTitle"/>
          </p:nvPr>
        </p:nvSpPr>
        <p:spPr>
          <a:xfrm>
            <a:off x="2211600" y="1991850"/>
            <a:ext cx="5275878" cy="1159800"/>
          </a:xfrm>
          <a:prstGeom prst="rect">
            <a:avLst/>
          </a:prstGeom>
        </p:spPr>
        <p:txBody>
          <a:bodyPr spcFirstLastPara="1" wrap="square" lIns="91425" tIns="91425" rIns="91425" bIns="91425" anchor="ctr" anchorCtr="0">
            <a:noAutofit/>
          </a:bodyPr>
          <a:lstStyle/>
          <a:p>
            <a:pPr lvl="0"/>
            <a:r>
              <a:rPr lang="en" sz="3200" smtClean="0"/>
              <a:t>Habilidades </a:t>
            </a:r>
            <a:r>
              <a:rPr lang="en" sz="3200" dirty="0" smtClean="0"/>
              <a:t>Gerenciales</a:t>
            </a:r>
            <a:r>
              <a:rPr lang="en" sz="3200" dirty="0"/>
              <a:t>, </a:t>
            </a:r>
            <a:r>
              <a:rPr lang="en" sz="3200" dirty="0" smtClean="0"/>
              <a:t>Funciones y </a:t>
            </a:r>
            <a:r>
              <a:rPr lang="es-CO" sz="3200" dirty="0" smtClean="0"/>
              <a:t>Teorías de la Administración</a:t>
            </a:r>
            <a:endParaRPr sz="3200" dirty="0"/>
          </a:p>
        </p:txBody>
      </p:sp>
      <p:grpSp>
        <p:nvGrpSpPr>
          <p:cNvPr id="142" name="Google Shape;142;p14"/>
          <p:cNvGrpSpPr/>
          <p:nvPr/>
        </p:nvGrpSpPr>
        <p:grpSpPr>
          <a:xfrm>
            <a:off x="1311079" y="985525"/>
            <a:ext cx="832106" cy="832102"/>
            <a:chOff x="1923675" y="1633650"/>
            <a:chExt cx="436000" cy="435975"/>
          </a:xfrm>
        </p:grpSpPr>
        <p:sp>
          <p:nvSpPr>
            <p:cNvPr id="143" name="Google Shape;143;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s-ES_tradnl" altLang="es-CO" smtClean="0">
                <a:ea typeface="ＭＳ Ｐゴシック" panose="020B0600070205080204" pitchFamily="34" charset="-128"/>
              </a:rPr>
              <a:t>Las cuatro funciones administrativas</a:t>
            </a:r>
          </a:p>
        </p:txBody>
      </p:sp>
      <p:sp>
        <p:nvSpPr>
          <p:cNvPr id="37891" name="Content Placeholder 4"/>
          <p:cNvSpPr>
            <a:spLocks noGrp="1"/>
          </p:cNvSpPr>
          <p:nvPr>
            <p:ph idx="1"/>
          </p:nvPr>
        </p:nvSpPr>
        <p:spPr/>
        <p:txBody>
          <a:bodyPr/>
          <a:lstStyle/>
          <a:p>
            <a:pPr eaLnBrk="1" hangingPunct="1">
              <a:lnSpc>
                <a:spcPct val="80000"/>
              </a:lnSpc>
            </a:pPr>
            <a:r>
              <a:rPr lang="es-ES_tradnl" altLang="es-CO" sz="2250" b="1" dirty="0">
                <a:solidFill>
                  <a:srgbClr val="00ACEA"/>
                </a:solidFill>
                <a:ea typeface="ＭＳ Ｐゴシック" panose="020B0600070205080204" pitchFamily="34" charset="-128"/>
              </a:rPr>
              <a:t>Planear</a:t>
            </a:r>
            <a:endParaRPr lang="es-ES_tradnl" altLang="es-CO" sz="2250" dirty="0">
              <a:solidFill>
                <a:srgbClr val="00ACEA"/>
              </a:solidFill>
              <a:ea typeface="ＭＳ Ｐゴシック" panose="020B0600070205080204" pitchFamily="34" charset="-128"/>
            </a:endParaRPr>
          </a:p>
          <a:p>
            <a:pPr lvl="1" eaLnBrk="1" hangingPunct="1">
              <a:lnSpc>
                <a:spcPct val="80000"/>
              </a:lnSpc>
            </a:pPr>
            <a:r>
              <a:rPr lang="es-ES_tradnl" altLang="es-CO" sz="1950" dirty="0">
                <a:ea typeface="ＭＳ Ｐゴシック" panose="020B0600070205080204" pitchFamily="34" charset="-128"/>
              </a:rPr>
              <a:t>Definir el propósito de la organización y los medios para </a:t>
            </a:r>
            <a:r>
              <a:rPr lang="es-ES_tradnl" altLang="es-CO" sz="1950" dirty="0" smtClean="0">
                <a:ea typeface="ＭＳ Ｐゴシック" panose="020B0600070205080204" pitchFamily="34" charset="-128"/>
              </a:rPr>
              <a:t>lograrlo</a:t>
            </a:r>
          </a:p>
          <a:p>
            <a:pPr marL="342900" lvl="1" indent="0" eaLnBrk="1" hangingPunct="1">
              <a:lnSpc>
                <a:spcPct val="80000"/>
              </a:lnSpc>
              <a:buNone/>
            </a:pPr>
            <a:endParaRPr lang="es-ES_tradnl" altLang="es-CO" sz="1950" dirty="0">
              <a:ea typeface="ＭＳ Ｐゴシック" panose="020B0600070205080204" pitchFamily="34" charset="-128"/>
            </a:endParaRPr>
          </a:p>
          <a:p>
            <a:pPr eaLnBrk="1" hangingPunct="1">
              <a:lnSpc>
                <a:spcPct val="80000"/>
              </a:lnSpc>
            </a:pPr>
            <a:r>
              <a:rPr lang="es-ES_tradnl" altLang="es-CO" sz="2250" b="1" dirty="0">
                <a:solidFill>
                  <a:srgbClr val="00ACEA"/>
                </a:solidFill>
                <a:ea typeface="ＭＳ Ｐゴシック" panose="020B0600070205080204" pitchFamily="34" charset="-128"/>
              </a:rPr>
              <a:t>Organizar</a:t>
            </a:r>
          </a:p>
          <a:p>
            <a:pPr lvl="1" eaLnBrk="1" hangingPunct="1">
              <a:lnSpc>
                <a:spcPct val="80000"/>
              </a:lnSpc>
            </a:pPr>
            <a:r>
              <a:rPr lang="es-ES_tradnl" altLang="es-CO" sz="1950" dirty="0">
                <a:ea typeface="ＭＳ Ｐゴシック" panose="020B0600070205080204" pitchFamily="34" charset="-128"/>
              </a:rPr>
              <a:t>Ordenar y estructurar el trabajo para cumplir las metas </a:t>
            </a:r>
            <a:r>
              <a:rPr lang="es-ES_tradnl" altLang="es-CO" sz="1950" dirty="0" smtClean="0">
                <a:ea typeface="ＭＳ Ｐゴシック" panose="020B0600070205080204" pitchFamily="34" charset="-128"/>
              </a:rPr>
              <a:t>organizacionales</a:t>
            </a:r>
          </a:p>
          <a:p>
            <a:pPr marL="342900" lvl="1" indent="0" eaLnBrk="1" hangingPunct="1">
              <a:lnSpc>
                <a:spcPct val="80000"/>
              </a:lnSpc>
              <a:buNone/>
            </a:pPr>
            <a:endParaRPr lang="es-ES_tradnl" altLang="es-CO" sz="1950" b="1" dirty="0">
              <a:solidFill>
                <a:srgbClr val="31859C"/>
              </a:solidFill>
              <a:ea typeface="ＭＳ Ｐゴシック" panose="020B0600070205080204" pitchFamily="34" charset="-128"/>
            </a:endParaRPr>
          </a:p>
          <a:p>
            <a:pPr eaLnBrk="1" hangingPunct="1">
              <a:lnSpc>
                <a:spcPct val="80000"/>
              </a:lnSpc>
            </a:pPr>
            <a:r>
              <a:rPr lang="es-ES_tradnl" altLang="es-CO" sz="2250" b="1" dirty="0">
                <a:solidFill>
                  <a:srgbClr val="00ACEA"/>
                </a:solidFill>
                <a:ea typeface="ＭＳ Ｐゴシック" panose="020B0600070205080204" pitchFamily="34" charset="-128"/>
              </a:rPr>
              <a:t>Liderar</a:t>
            </a:r>
            <a:endParaRPr lang="es-ES_tradnl" altLang="es-CO" sz="2250" dirty="0">
              <a:solidFill>
                <a:srgbClr val="00ACEA"/>
              </a:solidFill>
              <a:ea typeface="ＭＳ Ｐゴシック" panose="020B0600070205080204" pitchFamily="34" charset="-128"/>
            </a:endParaRPr>
          </a:p>
          <a:p>
            <a:pPr lvl="1" eaLnBrk="1" hangingPunct="1">
              <a:lnSpc>
                <a:spcPct val="80000"/>
              </a:lnSpc>
            </a:pPr>
            <a:r>
              <a:rPr lang="es-ES_tradnl" altLang="es-CO" sz="1950" dirty="0">
                <a:ea typeface="ＭＳ Ｐゴシック" panose="020B0600070205080204" pitchFamily="34" charset="-128"/>
              </a:rPr>
              <a:t>Dirigir las actividades laborales de los </a:t>
            </a:r>
            <a:r>
              <a:rPr lang="es-ES_tradnl" altLang="es-CO" sz="1950" dirty="0" smtClean="0">
                <a:ea typeface="ＭＳ Ｐゴシック" panose="020B0600070205080204" pitchFamily="34" charset="-128"/>
              </a:rPr>
              <a:t>demás</a:t>
            </a:r>
          </a:p>
          <a:p>
            <a:pPr marL="342900" lvl="1" indent="0" eaLnBrk="1" hangingPunct="1">
              <a:lnSpc>
                <a:spcPct val="80000"/>
              </a:lnSpc>
              <a:buNone/>
            </a:pPr>
            <a:endParaRPr lang="es-ES_tradnl" altLang="es-CO" sz="1950" dirty="0">
              <a:ea typeface="ＭＳ Ｐゴシック" panose="020B0600070205080204" pitchFamily="34" charset="-128"/>
            </a:endParaRPr>
          </a:p>
          <a:p>
            <a:pPr eaLnBrk="1" hangingPunct="1">
              <a:lnSpc>
                <a:spcPct val="80000"/>
              </a:lnSpc>
            </a:pPr>
            <a:r>
              <a:rPr lang="es-ES_tradnl" altLang="es-CO" sz="2250" b="1" dirty="0">
                <a:solidFill>
                  <a:srgbClr val="00ACEA"/>
                </a:solidFill>
                <a:ea typeface="ＭＳ Ｐゴシック" panose="020B0600070205080204" pitchFamily="34" charset="-128"/>
              </a:rPr>
              <a:t>Controlar</a:t>
            </a:r>
            <a:endParaRPr lang="es-ES_tradnl" altLang="es-CO" sz="2250" dirty="0">
              <a:solidFill>
                <a:srgbClr val="00ACEA"/>
              </a:solidFill>
              <a:ea typeface="ＭＳ Ｐゴシック" panose="020B0600070205080204" pitchFamily="34" charset="-128"/>
            </a:endParaRPr>
          </a:p>
          <a:p>
            <a:pPr lvl="1" eaLnBrk="1" hangingPunct="1">
              <a:lnSpc>
                <a:spcPct val="80000"/>
              </a:lnSpc>
            </a:pPr>
            <a:r>
              <a:rPr lang="es-ES_tradnl" altLang="es-CO" sz="1950" dirty="0">
                <a:ea typeface="ＭＳ Ｐゴシック" panose="020B0600070205080204" pitchFamily="34" charset="-128"/>
              </a:rPr>
              <a:t>Monitorear, comparar y corregir el desempeño laboral</a:t>
            </a:r>
          </a:p>
          <a:p>
            <a:pPr lvl="1" eaLnBrk="1" hangingPunct="1">
              <a:lnSpc>
                <a:spcPct val="80000"/>
              </a:lnSpc>
            </a:pPr>
            <a:endParaRPr lang="es-ES_tradnl" altLang="es-CO" sz="1950" dirty="0">
              <a:ea typeface="ＭＳ Ｐゴシック" panose="020B0600070205080204" pitchFamily="34" charset="-128"/>
            </a:endParaRPr>
          </a:p>
          <a:p>
            <a:pPr eaLnBrk="1" hangingPunct="1">
              <a:lnSpc>
                <a:spcPct val="80000"/>
              </a:lnSpc>
            </a:pPr>
            <a:endParaRPr lang="es-ES_tradnl" altLang="es-CO" sz="2250" dirty="0">
              <a:ea typeface="ＭＳ Ｐゴシック" panose="020B0600070205080204" pitchFamily="34" charset="-128"/>
            </a:endParaRPr>
          </a:p>
        </p:txBody>
      </p:sp>
      <p:sp>
        <p:nvSpPr>
          <p:cNvPr id="37892" name="Slide Number Placeholder 5"/>
          <p:cNvSpPr>
            <a:spLocks noGrp="1"/>
          </p:cNvSpPr>
          <p:nvPr>
            <p:ph type="sldNum" sz="quarter" idx="10"/>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n-US" altLang="es-CO" sz="900" kern="1200">
                <a:solidFill>
                  <a:prstClr val="black"/>
                </a:solidFill>
                <a:cs typeface="Arial" panose="020B0604020202020204" pitchFamily="34" charset="0"/>
              </a:rPr>
              <a:t>1-</a:t>
            </a:r>
            <a:fld id="{54772930-F84A-4ED6-AF90-9203474F41AB}" type="slidenum">
              <a:rPr lang="en-US" altLang="es-CO" sz="900" kern="1200">
                <a:solidFill>
                  <a:prstClr val="black"/>
                </a:solidFill>
                <a:cs typeface="Arial" panose="020B0604020202020204" pitchFamily="34" charset="0"/>
              </a:rPr>
              <a:pPr defTabSz="685800" fontAlgn="base">
                <a:spcBef>
                  <a:spcPct val="0"/>
                </a:spcBef>
                <a:spcAft>
                  <a:spcPct val="0"/>
                </a:spcAft>
                <a:buClrTx/>
                <a:buNone/>
              </a:pPr>
              <a:t>10</a:t>
            </a:fld>
            <a:endParaRPr lang="en-US" altLang="es-CO" sz="900" kern="1200">
              <a:solidFill>
                <a:prstClr val="black"/>
              </a:solidFill>
              <a:cs typeface="Arial" panose="020B0604020202020204" pitchFamily="34" charset="0"/>
            </a:endParaRPr>
          </a:p>
        </p:txBody>
      </p:sp>
    </p:spTree>
    <p:extLst>
      <p:ext uri="{BB962C8B-B14F-4D97-AF65-F5344CB8AC3E}">
        <p14:creationId xmlns:p14="http://schemas.microsoft.com/office/powerpoint/2010/main" val="914665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4248150" y="897732"/>
            <a:ext cx="3752850" cy="1083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endParaRPr lang="es-CO" altLang="es-CO" sz="1350" kern="1200">
              <a:solidFill>
                <a:prstClr val="black"/>
              </a:solidFill>
              <a:ea typeface="+mn-ea"/>
            </a:endParaRPr>
          </a:p>
        </p:txBody>
      </p:sp>
      <p:sp>
        <p:nvSpPr>
          <p:cNvPr id="39939" name="Rectangle 4"/>
          <p:cNvSpPr>
            <a:spLocks noChangeArrowheads="1"/>
          </p:cNvSpPr>
          <p:nvPr/>
        </p:nvSpPr>
        <p:spPr bwMode="auto">
          <a:xfrm>
            <a:off x="3221831" y="473869"/>
            <a:ext cx="504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50000"/>
              </a:spcBef>
              <a:spcAft>
                <a:spcPct val="0"/>
              </a:spcAft>
              <a:buClrTx/>
            </a:pPr>
            <a:r>
              <a:rPr lang="es-ES" altLang="es-CO" sz="2400" b="1" kern="1200">
                <a:solidFill>
                  <a:srgbClr val="FF0000"/>
                </a:solidFill>
                <a:latin typeface="Tahoma" panose="020B0604030504040204" pitchFamily="34" charset="0"/>
                <a:ea typeface="+mn-ea"/>
              </a:rPr>
              <a:t>Funciones de la Administración </a:t>
            </a:r>
          </a:p>
        </p:txBody>
      </p:sp>
      <p:graphicFrame>
        <p:nvGraphicFramePr>
          <p:cNvPr id="3" name="Diagrama 2"/>
          <p:cNvGraphicFramePr/>
          <p:nvPr>
            <p:extLst>
              <p:ext uri="{D42A27DB-BD31-4B8C-83A1-F6EECF244321}">
                <p14:modId xmlns:p14="http://schemas.microsoft.com/office/powerpoint/2010/main" val="1760828650"/>
              </p:ext>
            </p:extLst>
          </p:nvPr>
        </p:nvGraphicFramePr>
        <p:xfrm>
          <a:off x="530526" y="1429942"/>
          <a:ext cx="4572000" cy="321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derecha 3"/>
          <p:cNvSpPr/>
          <p:nvPr/>
        </p:nvSpPr>
        <p:spPr>
          <a:xfrm>
            <a:off x="5155770" y="2703909"/>
            <a:ext cx="1296590" cy="752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buClrTx/>
              <a:defRPr/>
            </a:pPr>
            <a:r>
              <a:rPr lang="es-CO" sz="1200" b="1" kern="1200" dirty="0">
                <a:solidFill>
                  <a:prstClr val="white"/>
                </a:solidFill>
                <a:latin typeface="Calibri"/>
              </a:rPr>
              <a:t>Conducen a…</a:t>
            </a:r>
          </a:p>
        </p:txBody>
      </p:sp>
      <p:sp>
        <p:nvSpPr>
          <p:cNvPr id="9" name="Rectángulo redondeado 8"/>
          <p:cNvSpPr/>
          <p:nvPr/>
        </p:nvSpPr>
        <p:spPr>
          <a:xfrm>
            <a:off x="6624638" y="2409825"/>
            <a:ext cx="1352550" cy="1340644"/>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buClrTx/>
              <a:defRPr/>
            </a:pPr>
            <a:r>
              <a:rPr lang="es-CO" sz="1500" b="1" kern="1200" dirty="0">
                <a:solidFill>
                  <a:prstClr val="white"/>
                </a:solidFill>
                <a:latin typeface="Calibri"/>
              </a:rPr>
              <a:t>Alcanzar el Objetivo establecido por la Organización </a:t>
            </a:r>
          </a:p>
        </p:txBody>
      </p:sp>
    </p:spTree>
    <p:extLst>
      <p:ext uri="{BB962C8B-B14F-4D97-AF65-F5344CB8AC3E}">
        <p14:creationId xmlns:p14="http://schemas.microsoft.com/office/powerpoint/2010/main" val="2594427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4248150" y="897732"/>
            <a:ext cx="3752850" cy="1083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endParaRPr lang="es-CO" altLang="es-CO" sz="1350" kern="1200">
              <a:solidFill>
                <a:prstClr val="black"/>
              </a:solidFill>
              <a:ea typeface="+mn-ea"/>
            </a:endParaRPr>
          </a:p>
        </p:txBody>
      </p:sp>
      <p:sp>
        <p:nvSpPr>
          <p:cNvPr id="40963" name="Rectangle 4"/>
          <p:cNvSpPr>
            <a:spLocks noChangeArrowheads="1"/>
          </p:cNvSpPr>
          <p:nvPr/>
        </p:nvSpPr>
        <p:spPr bwMode="auto">
          <a:xfrm>
            <a:off x="3221831" y="473869"/>
            <a:ext cx="504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50000"/>
              </a:spcBef>
              <a:spcAft>
                <a:spcPct val="0"/>
              </a:spcAft>
              <a:buClrTx/>
            </a:pPr>
            <a:r>
              <a:rPr lang="es-ES" altLang="es-CO" sz="2400" b="1" kern="1200">
                <a:solidFill>
                  <a:srgbClr val="FF0000"/>
                </a:solidFill>
                <a:latin typeface="Tahoma" panose="020B0604030504040204" pitchFamily="34" charset="0"/>
                <a:ea typeface="+mn-ea"/>
              </a:rPr>
              <a:t>Funciones de la Administración </a:t>
            </a:r>
          </a:p>
        </p:txBody>
      </p:sp>
      <p:graphicFrame>
        <p:nvGraphicFramePr>
          <p:cNvPr id="3" name="Diagrama 2"/>
          <p:cNvGraphicFramePr/>
          <p:nvPr>
            <p:extLst>
              <p:ext uri="{D42A27DB-BD31-4B8C-83A1-F6EECF244321}">
                <p14:modId xmlns:p14="http://schemas.microsoft.com/office/powerpoint/2010/main" val="519469638"/>
              </p:ext>
            </p:extLst>
          </p:nvPr>
        </p:nvGraphicFramePr>
        <p:xfrm>
          <a:off x="1439652" y="1437625"/>
          <a:ext cx="3024336" cy="2916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2"/>
          <p:cNvSpPr txBox="1">
            <a:spLocks noChangeArrowheads="1"/>
          </p:cNvSpPr>
          <p:nvPr/>
        </p:nvSpPr>
        <p:spPr bwMode="auto">
          <a:xfrm>
            <a:off x="4842272" y="2356248"/>
            <a:ext cx="297060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fontAlgn="base">
              <a:spcBef>
                <a:spcPct val="0"/>
              </a:spcBef>
              <a:spcAft>
                <a:spcPct val="0"/>
              </a:spcAft>
              <a:buClrTx/>
              <a:defRPr/>
            </a:pP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Definir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objetivos,</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establecer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estrategias</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diseña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planes </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para desarrollar </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actividades</a:t>
            </a:r>
            <a:endPar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1884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4248150" y="897732"/>
            <a:ext cx="3752850" cy="1083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endParaRPr lang="es-CO" altLang="es-CO" sz="1350" kern="1200">
              <a:solidFill>
                <a:prstClr val="black"/>
              </a:solidFill>
              <a:ea typeface="+mn-ea"/>
            </a:endParaRPr>
          </a:p>
        </p:txBody>
      </p:sp>
      <p:sp>
        <p:nvSpPr>
          <p:cNvPr id="41987" name="Rectangle 4"/>
          <p:cNvSpPr>
            <a:spLocks noChangeArrowheads="1"/>
          </p:cNvSpPr>
          <p:nvPr/>
        </p:nvSpPr>
        <p:spPr bwMode="auto">
          <a:xfrm>
            <a:off x="3221831" y="473869"/>
            <a:ext cx="504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50000"/>
              </a:spcBef>
              <a:spcAft>
                <a:spcPct val="0"/>
              </a:spcAft>
              <a:buClrTx/>
            </a:pPr>
            <a:r>
              <a:rPr lang="es-ES" altLang="es-CO" sz="2400" b="1" kern="1200">
                <a:solidFill>
                  <a:srgbClr val="FF0000"/>
                </a:solidFill>
                <a:latin typeface="Tahoma" panose="020B0604030504040204" pitchFamily="34" charset="0"/>
                <a:ea typeface="+mn-ea"/>
              </a:rPr>
              <a:t>Funciones de la Administración </a:t>
            </a:r>
          </a:p>
        </p:txBody>
      </p:sp>
      <p:graphicFrame>
        <p:nvGraphicFramePr>
          <p:cNvPr id="3" name="Diagrama 2"/>
          <p:cNvGraphicFramePr/>
          <p:nvPr>
            <p:extLst>
              <p:ext uri="{D42A27DB-BD31-4B8C-83A1-F6EECF244321}">
                <p14:modId xmlns:p14="http://schemas.microsoft.com/office/powerpoint/2010/main" val="2472197769"/>
              </p:ext>
            </p:extLst>
          </p:nvPr>
        </p:nvGraphicFramePr>
        <p:xfrm>
          <a:off x="1223628" y="1545636"/>
          <a:ext cx="3186354" cy="2538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2"/>
          <p:cNvSpPr txBox="1">
            <a:spLocks noChangeArrowheads="1"/>
          </p:cNvSpPr>
          <p:nvPr/>
        </p:nvSpPr>
        <p:spPr bwMode="auto">
          <a:xfrm>
            <a:off x="4639866" y="1977629"/>
            <a:ext cx="2969419"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fontAlgn="base">
              <a:spcBef>
                <a:spcPct val="0"/>
              </a:spcBef>
              <a:spcAft>
                <a:spcPct val="0"/>
              </a:spcAft>
              <a:buClrTx/>
              <a:defRPr/>
            </a:pP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Determinar </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las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actividades</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que deben hacerse, </a:t>
            </a:r>
            <a:r>
              <a:rPr lang="es-EC" sz="1350"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 quién </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se cuenta para realizarlas,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cómo</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se van a agrupar las actividades,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quien va</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 informar las Actividades,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quien v</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a a informar a quien y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que </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decisiones tienen que tomarse </a:t>
            </a:r>
            <a:endPar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4770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4248150" y="897732"/>
            <a:ext cx="3752850" cy="1083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endParaRPr lang="es-CO" altLang="es-CO" sz="1350" kern="1200">
              <a:solidFill>
                <a:prstClr val="black"/>
              </a:solidFill>
              <a:ea typeface="+mn-ea"/>
            </a:endParaRPr>
          </a:p>
        </p:txBody>
      </p:sp>
      <p:sp>
        <p:nvSpPr>
          <p:cNvPr id="43011" name="Rectangle 4"/>
          <p:cNvSpPr>
            <a:spLocks noChangeArrowheads="1"/>
          </p:cNvSpPr>
          <p:nvPr/>
        </p:nvSpPr>
        <p:spPr bwMode="auto">
          <a:xfrm>
            <a:off x="3221831" y="473869"/>
            <a:ext cx="504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50000"/>
              </a:spcBef>
              <a:spcAft>
                <a:spcPct val="0"/>
              </a:spcAft>
              <a:buClrTx/>
            </a:pPr>
            <a:r>
              <a:rPr lang="es-ES" altLang="es-CO" sz="2400" b="1" kern="1200">
                <a:solidFill>
                  <a:srgbClr val="FF0000"/>
                </a:solidFill>
                <a:latin typeface="Tahoma" panose="020B0604030504040204" pitchFamily="34" charset="0"/>
                <a:ea typeface="+mn-ea"/>
              </a:rPr>
              <a:t>Funciones de la Administración </a:t>
            </a:r>
          </a:p>
        </p:txBody>
      </p:sp>
      <p:graphicFrame>
        <p:nvGraphicFramePr>
          <p:cNvPr id="3" name="Diagrama 2"/>
          <p:cNvGraphicFramePr/>
          <p:nvPr>
            <p:extLst>
              <p:ext uri="{D42A27DB-BD31-4B8C-83A1-F6EECF244321}">
                <p14:modId xmlns:p14="http://schemas.microsoft.com/office/powerpoint/2010/main" val="2404938032"/>
              </p:ext>
            </p:extLst>
          </p:nvPr>
        </p:nvGraphicFramePr>
        <p:xfrm>
          <a:off x="1223628" y="1545636"/>
          <a:ext cx="3186354" cy="2538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2"/>
          <p:cNvSpPr txBox="1">
            <a:spLocks noChangeArrowheads="1"/>
          </p:cNvSpPr>
          <p:nvPr/>
        </p:nvSpPr>
        <p:spPr bwMode="auto">
          <a:xfrm>
            <a:off x="4639866" y="1977629"/>
            <a:ext cx="29694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fontAlgn="base">
              <a:spcBef>
                <a:spcPct val="0"/>
              </a:spcBef>
              <a:spcAft>
                <a:spcPct val="0"/>
              </a:spcAft>
              <a:buClrTx/>
              <a:defRPr/>
            </a:pP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Cubrir y mantener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cubiertos los puestos</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de la estructura organizacional </a:t>
            </a:r>
          </a:p>
          <a:p>
            <a:pPr algn="just" defTabSz="685800" fontAlgn="base">
              <a:spcBef>
                <a:spcPct val="0"/>
              </a:spcBef>
              <a:spcAft>
                <a:spcPct val="0"/>
              </a:spcAft>
              <a:buClrTx/>
              <a:defRPr/>
            </a:pPr>
            <a:endPar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222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4248150" y="897732"/>
            <a:ext cx="3752850" cy="1083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endParaRPr lang="es-CO" altLang="es-CO" sz="1350" kern="1200">
              <a:solidFill>
                <a:prstClr val="black"/>
              </a:solidFill>
              <a:ea typeface="+mn-ea"/>
            </a:endParaRPr>
          </a:p>
        </p:txBody>
      </p:sp>
      <p:sp>
        <p:nvSpPr>
          <p:cNvPr id="44035" name="Rectangle 4"/>
          <p:cNvSpPr>
            <a:spLocks noChangeArrowheads="1"/>
          </p:cNvSpPr>
          <p:nvPr/>
        </p:nvSpPr>
        <p:spPr bwMode="auto">
          <a:xfrm>
            <a:off x="3221831" y="473869"/>
            <a:ext cx="504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50000"/>
              </a:spcBef>
              <a:spcAft>
                <a:spcPct val="0"/>
              </a:spcAft>
              <a:buClrTx/>
            </a:pPr>
            <a:r>
              <a:rPr lang="es-ES" altLang="es-CO" sz="2400" b="1" kern="1200">
                <a:solidFill>
                  <a:srgbClr val="FF0000"/>
                </a:solidFill>
                <a:latin typeface="Tahoma" panose="020B0604030504040204" pitchFamily="34" charset="0"/>
                <a:ea typeface="+mn-ea"/>
              </a:rPr>
              <a:t>Funciones de la Administración </a:t>
            </a:r>
          </a:p>
        </p:txBody>
      </p:sp>
      <p:graphicFrame>
        <p:nvGraphicFramePr>
          <p:cNvPr id="3" name="Diagrama 2"/>
          <p:cNvGraphicFramePr/>
          <p:nvPr>
            <p:extLst>
              <p:ext uri="{D42A27DB-BD31-4B8C-83A1-F6EECF244321}">
                <p14:modId xmlns:p14="http://schemas.microsoft.com/office/powerpoint/2010/main" val="1227749353"/>
              </p:ext>
            </p:extLst>
          </p:nvPr>
        </p:nvGraphicFramePr>
        <p:xfrm>
          <a:off x="1223628" y="1545636"/>
          <a:ext cx="3186354" cy="2538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2"/>
          <p:cNvSpPr txBox="1">
            <a:spLocks noChangeArrowheads="1"/>
          </p:cNvSpPr>
          <p:nvPr/>
        </p:nvSpPr>
        <p:spPr bwMode="auto">
          <a:xfrm>
            <a:off x="4639866" y="1977629"/>
            <a:ext cx="29694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fontAlgn="base">
              <a:spcBef>
                <a:spcPct val="0"/>
              </a:spcBef>
              <a:spcAft>
                <a:spcPct val="0"/>
              </a:spcAft>
              <a:buClrTx/>
              <a:defRPr/>
            </a:pP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Influir</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en las personas para que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contribuyan</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a las metas organizacionales y de grupo</a:t>
            </a:r>
          </a:p>
          <a:p>
            <a:pPr defTabSz="685800" fontAlgn="base">
              <a:spcBef>
                <a:spcPct val="0"/>
              </a:spcBef>
              <a:spcAft>
                <a:spcPct val="0"/>
              </a:spcAft>
              <a:buClrTx/>
              <a:defRPr/>
            </a:pPr>
            <a:endPar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6618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4248150" y="897732"/>
            <a:ext cx="3752850" cy="10834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endParaRPr lang="es-CO" altLang="es-CO" sz="1350" kern="1200">
              <a:solidFill>
                <a:prstClr val="black"/>
              </a:solidFill>
              <a:ea typeface="+mn-ea"/>
            </a:endParaRPr>
          </a:p>
        </p:txBody>
      </p:sp>
      <p:sp>
        <p:nvSpPr>
          <p:cNvPr id="45059" name="Rectangle 4"/>
          <p:cNvSpPr>
            <a:spLocks noChangeArrowheads="1"/>
          </p:cNvSpPr>
          <p:nvPr/>
        </p:nvSpPr>
        <p:spPr bwMode="auto">
          <a:xfrm>
            <a:off x="3221831" y="473869"/>
            <a:ext cx="504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50000"/>
              </a:spcBef>
              <a:spcAft>
                <a:spcPct val="0"/>
              </a:spcAft>
              <a:buClrTx/>
            </a:pPr>
            <a:r>
              <a:rPr lang="es-ES" altLang="es-CO" sz="2400" b="1" kern="1200">
                <a:solidFill>
                  <a:srgbClr val="FF0000"/>
                </a:solidFill>
                <a:latin typeface="Tahoma" panose="020B0604030504040204" pitchFamily="34" charset="0"/>
                <a:ea typeface="+mn-ea"/>
              </a:rPr>
              <a:t>Funciones de la Administración </a:t>
            </a:r>
          </a:p>
        </p:txBody>
      </p:sp>
      <p:graphicFrame>
        <p:nvGraphicFramePr>
          <p:cNvPr id="3" name="Diagrama 2"/>
          <p:cNvGraphicFramePr/>
          <p:nvPr>
            <p:extLst>
              <p:ext uri="{D42A27DB-BD31-4B8C-83A1-F6EECF244321}">
                <p14:modId xmlns:p14="http://schemas.microsoft.com/office/powerpoint/2010/main" val="2989229881"/>
              </p:ext>
            </p:extLst>
          </p:nvPr>
        </p:nvGraphicFramePr>
        <p:xfrm>
          <a:off x="1223628" y="1545636"/>
          <a:ext cx="3186354" cy="2538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2"/>
          <p:cNvSpPr txBox="1">
            <a:spLocks noChangeArrowheads="1"/>
          </p:cNvSpPr>
          <p:nvPr/>
        </p:nvSpPr>
        <p:spPr bwMode="auto">
          <a:xfrm>
            <a:off x="4639866" y="1977628"/>
            <a:ext cx="296941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fontAlgn="base">
              <a:spcBef>
                <a:spcPct val="0"/>
              </a:spcBef>
              <a:spcAft>
                <a:spcPct val="0"/>
              </a:spcAft>
              <a:buClrTx/>
              <a:defRPr/>
            </a:pP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Medir y corregir el desempeño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individual</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y </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organizacional</a:t>
            </a:r>
            <a:r>
              <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rPr>
              <a:t> para asegurar que los hechos se conformen con los</a:t>
            </a:r>
            <a:r>
              <a:rPr lang="es-EC" sz="1350" kern="1200" dirty="0">
                <a:solidFill>
                  <a:srgbClr val="FF0000"/>
                </a:solidFill>
                <a:latin typeface="Tahoma" panose="020B0604030504040204" pitchFamily="34" charset="0"/>
                <a:ea typeface="Tahoma" panose="020B0604030504040204" pitchFamily="34" charset="0"/>
                <a:cs typeface="Tahoma" panose="020B0604030504040204" pitchFamily="34" charset="0"/>
              </a:rPr>
              <a:t> planes </a:t>
            </a:r>
          </a:p>
          <a:p>
            <a:pPr defTabSz="685800" fontAlgn="base">
              <a:spcBef>
                <a:spcPct val="0"/>
              </a:spcBef>
              <a:spcAft>
                <a:spcPct val="0"/>
              </a:spcAft>
              <a:buClrTx/>
              <a:defRPr/>
            </a:pPr>
            <a:endParaRPr lang="es-EC" sz="1350" kern="1200" dirty="0">
              <a:solidFill>
                <a:prstClr val="white">
                  <a:lumMod val="50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8824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l="29575" t="1312" r="29723" b="4439"/>
          <a:stretch>
            <a:fillRect/>
          </a:stretch>
        </p:blipFill>
        <p:spPr bwMode="auto">
          <a:xfrm>
            <a:off x="2951560" y="421482"/>
            <a:ext cx="3643313" cy="4742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43000" y="0"/>
            <a:ext cx="6858000" cy="340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buClrTx/>
              <a:defRPr/>
            </a:pPr>
            <a:endParaRPr lang="es-CO" sz="1350" kern="1200">
              <a:solidFill>
                <a:prstClr val="white"/>
              </a:solidFill>
              <a:latin typeface="Calibri"/>
            </a:endParaRPr>
          </a:p>
        </p:txBody>
      </p:sp>
      <p:sp>
        <p:nvSpPr>
          <p:cNvPr id="46084" name="5 CuadroTexto"/>
          <p:cNvSpPr txBox="1">
            <a:spLocks noChangeArrowheads="1"/>
          </p:cNvSpPr>
          <p:nvPr/>
        </p:nvSpPr>
        <p:spPr bwMode="auto">
          <a:xfrm>
            <a:off x="2570560" y="86916"/>
            <a:ext cx="429014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r>
              <a:rPr lang="es-CO" altLang="es-CO" sz="1350" b="1" kern="1200">
                <a:solidFill>
                  <a:prstClr val="white"/>
                </a:solidFill>
                <a:latin typeface="Futura Md BT" panose="020B0602020204020303" pitchFamily="34" charset="0"/>
                <a:ea typeface="+mn-ea"/>
              </a:rPr>
              <a:t>ENFOQUE SISTÉMICO DE LA ADMINISTRACIÓN</a:t>
            </a:r>
            <a:r>
              <a:rPr lang="es-CO" altLang="es-CO" sz="1350" kern="1200">
                <a:solidFill>
                  <a:prstClr val="black"/>
                </a:solidFill>
                <a:ea typeface="+mn-ea"/>
              </a:rPr>
              <a:t>:</a:t>
            </a:r>
          </a:p>
        </p:txBody>
      </p:sp>
    </p:spTree>
    <p:extLst>
      <p:ext uri="{BB962C8B-B14F-4D97-AF65-F5344CB8AC3E}">
        <p14:creationId xmlns:p14="http://schemas.microsoft.com/office/powerpoint/2010/main" val="1287857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1007269" y="195263"/>
            <a:ext cx="6172200" cy="857250"/>
          </a:xfrm>
        </p:spPr>
        <p:txBody>
          <a:bodyPr/>
          <a:lstStyle/>
          <a:p>
            <a:r>
              <a:rPr lang="es-CO" altLang="es-CO" smtClean="0">
                <a:ea typeface="ＭＳ Ｐゴシック" panose="020B0600070205080204" pitchFamily="34" charset="-128"/>
              </a:rPr>
              <a:t>Funciones de gerencia</a:t>
            </a:r>
          </a:p>
        </p:txBody>
      </p:sp>
      <p:sp>
        <p:nvSpPr>
          <p:cNvPr id="47107" name="2 Marcador de contenido"/>
          <p:cNvSpPr>
            <a:spLocks noGrp="1"/>
          </p:cNvSpPr>
          <p:nvPr>
            <p:ph idx="1"/>
          </p:nvPr>
        </p:nvSpPr>
        <p:spPr/>
        <p:txBody>
          <a:bodyPr/>
          <a:lstStyle/>
          <a:p>
            <a:r>
              <a:rPr lang="es-CO" altLang="es-CO" b="1" dirty="0" smtClean="0">
                <a:ea typeface="ＭＳ Ｐゴシック" panose="020B0600070205080204" pitchFamily="34" charset="-128"/>
              </a:rPr>
              <a:t>Planear: </a:t>
            </a:r>
            <a:r>
              <a:rPr lang="es-CO" altLang="es-CO" dirty="0" smtClean="0">
                <a:ea typeface="ＭＳ Ｐゴシック" panose="020B0600070205080204" pitchFamily="34" charset="-128"/>
              </a:rPr>
              <a:t>Elegir misiones y objetivos, así como las acciones para alcanzarlos, lo que requiere decidir.(elegir una acción entre varias alternativas</a:t>
            </a:r>
            <a:r>
              <a:rPr lang="es-CO" altLang="es-CO" dirty="0" smtClean="0">
                <a:ea typeface="ＭＳ Ｐゴシック" panose="020B0600070205080204" pitchFamily="34" charset="-128"/>
              </a:rPr>
              <a:t>)</a:t>
            </a:r>
          </a:p>
          <a:p>
            <a:pPr marL="0" indent="0">
              <a:buNone/>
            </a:pPr>
            <a:endParaRPr lang="es-CO" altLang="es-CO" dirty="0" smtClean="0">
              <a:ea typeface="ＭＳ Ｐゴシック" panose="020B0600070205080204" pitchFamily="34" charset="-128"/>
            </a:endParaRPr>
          </a:p>
          <a:p>
            <a:r>
              <a:rPr lang="es-CO" altLang="es-CO" b="1" dirty="0" smtClean="0">
                <a:ea typeface="ＭＳ Ｐゴシック" panose="020B0600070205080204" pitchFamily="34" charset="-128"/>
              </a:rPr>
              <a:t>Organizar: </a:t>
            </a:r>
            <a:r>
              <a:rPr lang="es-CO" altLang="es-CO" dirty="0" smtClean="0">
                <a:ea typeface="ＭＳ Ｐゴシック" panose="020B0600070205080204" pitchFamily="34" charset="-128"/>
              </a:rPr>
              <a:t>Establecer una estructura intencional de funciones que las personas desempeñen en una organización</a:t>
            </a:r>
            <a:r>
              <a:rPr lang="es-CO" altLang="es-CO" dirty="0" smtClean="0">
                <a:ea typeface="ＭＳ Ｐゴシック" panose="020B0600070205080204" pitchFamily="34" charset="-128"/>
              </a:rPr>
              <a:t>.</a:t>
            </a:r>
          </a:p>
          <a:p>
            <a:pPr marL="0" indent="0">
              <a:buNone/>
            </a:pPr>
            <a:endParaRPr lang="es-CO" altLang="es-CO" dirty="0" smtClean="0">
              <a:ea typeface="ＭＳ Ｐゴシック" panose="020B0600070205080204" pitchFamily="34" charset="-128"/>
            </a:endParaRPr>
          </a:p>
          <a:p>
            <a:r>
              <a:rPr lang="es-CO" altLang="es-CO" b="1" dirty="0" smtClean="0">
                <a:ea typeface="ＭＳ Ｐゴシック" panose="020B0600070205080204" pitchFamily="34" charset="-128"/>
              </a:rPr>
              <a:t>Integrar al personal: </a:t>
            </a:r>
            <a:r>
              <a:rPr lang="es-CO" altLang="es-CO" dirty="0" smtClean="0">
                <a:ea typeface="ＭＳ Ｐゴシック" panose="020B0600070205080204" pitchFamily="34" charset="-128"/>
              </a:rPr>
              <a:t>Cubrir y mantener los puestos en la estructura organizacional.</a:t>
            </a:r>
          </a:p>
        </p:txBody>
      </p:sp>
    </p:spTree>
    <p:extLst>
      <p:ext uri="{BB962C8B-B14F-4D97-AF65-F5344CB8AC3E}">
        <p14:creationId xmlns:p14="http://schemas.microsoft.com/office/powerpoint/2010/main" val="1641687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1007269" y="195263"/>
            <a:ext cx="6172200" cy="857250"/>
          </a:xfrm>
        </p:spPr>
        <p:txBody>
          <a:bodyPr/>
          <a:lstStyle/>
          <a:p>
            <a:r>
              <a:rPr lang="es-CO" altLang="es-CO" smtClean="0">
                <a:ea typeface="ＭＳ Ｐゴシック" panose="020B0600070205080204" pitchFamily="34" charset="-128"/>
              </a:rPr>
              <a:t>Funciones de gerencia</a:t>
            </a:r>
          </a:p>
        </p:txBody>
      </p:sp>
      <p:sp>
        <p:nvSpPr>
          <p:cNvPr id="48131" name="2 Marcador de contenido"/>
          <p:cNvSpPr>
            <a:spLocks noGrp="1"/>
          </p:cNvSpPr>
          <p:nvPr>
            <p:ph idx="1"/>
          </p:nvPr>
        </p:nvSpPr>
        <p:spPr/>
        <p:txBody>
          <a:bodyPr/>
          <a:lstStyle/>
          <a:p>
            <a:r>
              <a:rPr lang="es-CO" altLang="es-CO" b="1" dirty="0" smtClean="0">
                <a:ea typeface="ＭＳ Ｐゴシック" panose="020B0600070205080204" pitchFamily="34" charset="-128"/>
              </a:rPr>
              <a:t>Dirigir: </a:t>
            </a:r>
            <a:r>
              <a:rPr lang="es-CO" altLang="es-CO" dirty="0" smtClean="0">
                <a:ea typeface="ＭＳ Ｐゴシック" panose="020B0600070205080204" pitchFamily="34" charset="-128"/>
              </a:rPr>
              <a:t>Influir en las personas para que contribuyan en las metas organizacionales y de grupo</a:t>
            </a:r>
            <a:r>
              <a:rPr lang="es-CO" altLang="es-CO" dirty="0" smtClean="0">
                <a:ea typeface="ＭＳ Ｐゴシック" panose="020B0600070205080204" pitchFamily="34" charset="-128"/>
              </a:rPr>
              <a:t>.</a:t>
            </a:r>
          </a:p>
          <a:p>
            <a:pPr marL="0" indent="0">
              <a:buNone/>
            </a:pPr>
            <a:endParaRPr lang="es-CO" altLang="es-CO" dirty="0" smtClean="0">
              <a:ea typeface="ＭＳ Ｐゴシック" panose="020B0600070205080204" pitchFamily="34" charset="-128"/>
            </a:endParaRPr>
          </a:p>
          <a:p>
            <a:r>
              <a:rPr lang="es-CO" altLang="es-CO" b="1" dirty="0" smtClean="0">
                <a:ea typeface="ＭＳ Ｐゴシック" panose="020B0600070205080204" pitchFamily="34" charset="-128"/>
              </a:rPr>
              <a:t>Controlar: </a:t>
            </a:r>
            <a:r>
              <a:rPr lang="es-CO" altLang="es-CO" dirty="0" smtClean="0">
                <a:ea typeface="ＭＳ Ｐゴシック" panose="020B0600070205080204" pitchFamily="34" charset="-128"/>
              </a:rPr>
              <a:t>Medir y corregir el desempeño individual y organizacional para asegurar que los hechos se conformen a los planes.</a:t>
            </a:r>
          </a:p>
        </p:txBody>
      </p:sp>
    </p:spTree>
    <p:extLst>
      <p:ext uri="{BB962C8B-B14F-4D97-AF65-F5344CB8AC3E}">
        <p14:creationId xmlns:p14="http://schemas.microsoft.com/office/powerpoint/2010/main" val="4177333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ctrTitle" idx="4294967295"/>
          </p:nvPr>
        </p:nvSpPr>
        <p:spPr>
          <a:xfrm>
            <a:off x="826297" y="2954950"/>
            <a:ext cx="7491356" cy="1159800"/>
          </a:xfrm>
          <a:prstGeom prst="rect">
            <a:avLst/>
          </a:prstGeom>
        </p:spPr>
        <p:txBody>
          <a:bodyPr spcFirstLastPara="1" wrap="square" lIns="91425" tIns="91425" rIns="91425" bIns="91425" anchor="b" anchorCtr="0">
            <a:noAutofit/>
          </a:bodyPr>
          <a:lstStyle/>
          <a:p>
            <a:pPr lvl="0" algn="ctr">
              <a:lnSpc>
                <a:spcPct val="150000"/>
              </a:lnSpc>
            </a:pPr>
            <a:r>
              <a:rPr lang="es-ES" sz="2000" dirty="0" smtClean="0"/>
              <a:t>La </a:t>
            </a:r>
            <a:r>
              <a:rPr lang="es-ES" sz="2000" dirty="0"/>
              <a:t>gestión es hacer las cosas bien; el liderazgo es hacer las cosas </a:t>
            </a:r>
            <a:r>
              <a:rPr lang="es-ES" sz="2000" dirty="0" smtClean="0"/>
              <a:t>correctas</a:t>
            </a:r>
            <a:r>
              <a:rPr lang="es-ES" sz="2000" dirty="0"/>
              <a:t>.</a:t>
            </a:r>
            <a:endParaRPr sz="2000" dirty="0"/>
          </a:p>
        </p:txBody>
      </p:sp>
      <p:sp>
        <p:nvSpPr>
          <p:cNvPr id="206" name="Google Shape;206;p20"/>
          <p:cNvSpPr txBox="1">
            <a:spLocks noGrp="1"/>
          </p:cNvSpPr>
          <p:nvPr>
            <p:ph type="subTitle" idx="4294967295"/>
          </p:nvPr>
        </p:nvSpPr>
        <p:spPr>
          <a:xfrm>
            <a:off x="2092625" y="4097352"/>
            <a:ext cx="6042148" cy="784800"/>
          </a:xfrm>
          <a:prstGeom prst="rect">
            <a:avLst/>
          </a:prstGeom>
        </p:spPr>
        <p:txBody>
          <a:bodyPr spcFirstLastPara="1" wrap="square" lIns="91425" tIns="91425" rIns="91425" bIns="91425" anchor="t" anchorCtr="0">
            <a:noAutofit/>
          </a:bodyPr>
          <a:lstStyle/>
          <a:p>
            <a:pPr marL="0" lvl="0" indent="0" algn="r">
              <a:buNone/>
            </a:pPr>
            <a:r>
              <a:rPr lang="en" sz="1400" dirty="0" smtClean="0"/>
              <a:t>By:</a:t>
            </a:r>
            <a:r>
              <a:rPr lang="es-ES" sz="1400" dirty="0" smtClean="0"/>
              <a:t> </a:t>
            </a:r>
            <a:r>
              <a:rPr lang="es-ES" sz="1400" dirty="0"/>
              <a:t>Peter Drucker</a:t>
            </a:r>
            <a:endParaRPr sz="1400" dirty="0"/>
          </a:p>
        </p:txBody>
      </p:sp>
      <p:grpSp>
        <p:nvGrpSpPr>
          <p:cNvPr id="207" name="Google Shape;207;p20"/>
          <p:cNvGrpSpPr/>
          <p:nvPr/>
        </p:nvGrpSpPr>
        <p:grpSpPr>
          <a:xfrm>
            <a:off x="3952298" y="309004"/>
            <a:ext cx="1738561" cy="1738545"/>
            <a:chOff x="6643075" y="3664250"/>
            <a:chExt cx="407950" cy="407975"/>
          </a:xfrm>
        </p:grpSpPr>
        <p:sp>
          <p:nvSpPr>
            <p:cNvPr id="208" name="Google Shape;208;p20"/>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0"/>
          <p:cNvGrpSpPr/>
          <p:nvPr/>
        </p:nvGrpSpPr>
        <p:grpSpPr>
          <a:xfrm rot="-587313">
            <a:off x="3850121" y="2274317"/>
            <a:ext cx="714809" cy="714768"/>
            <a:chOff x="576250" y="4319400"/>
            <a:chExt cx="442075" cy="442050"/>
          </a:xfrm>
        </p:grpSpPr>
        <p:sp>
          <p:nvSpPr>
            <p:cNvPr id="211" name="Google Shape;211;p20"/>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0"/>
          <p:cNvSpPr/>
          <p:nvPr/>
        </p:nvSpPr>
        <p:spPr>
          <a:xfrm>
            <a:off x="3536507" y="710554"/>
            <a:ext cx="271742" cy="25947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rot="2697553">
            <a:off x="5327282" y="2038984"/>
            <a:ext cx="412519" cy="3938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5653628" y="1814107"/>
            <a:ext cx="165205" cy="15781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p:nvPr/>
        </p:nvSpPr>
        <p:spPr>
          <a:xfrm rot="1280074">
            <a:off x="3348230" y="1493219"/>
            <a:ext cx="165200" cy="15779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241077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s-ES_tradnl" altLang="es-CO" smtClean="0">
                <a:ea typeface="ＭＳ Ｐゴシック" panose="020B0600070205080204" pitchFamily="34" charset="-128"/>
              </a:rPr>
              <a:t>¿Qué son los roles gerenciales?</a:t>
            </a:r>
          </a:p>
        </p:txBody>
      </p:sp>
      <p:sp>
        <p:nvSpPr>
          <p:cNvPr id="49155" name="Slide Number Placeholder 3"/>
          <p:cNvSpPr>
            <a:spLocks noGrp="1"/>
          </p:cNvSpPr>
          <p:nvPr>
            <p:ph type="sldNum" sz="quarter" idx="10"/>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n-US" altLang="es-CO" sz="900" kern="1200">
                <a:solidFill>
                  <a:prstClr val="black"/>
                </a:solidFill>
                <a:cs typeface="Arial" panose="020B0604020202020204" pitchFamily="34" charset="0"/>
              </a:rPr>
              <a:t>1-</a:t>
            </a:r>
            <a:fld id="{77BB782A-E643-4631-A8A3-E9B634C7EC80}" type="slidenum">
              <a:rPr lang="en-US" altLang="es-CO" sz="900" kern="1200">
                <a:solidFill>
                  <a:prstClr val="black"/>
                </a:solidFill>
                <a:cs typeface="Arial" panose="020B0604020202020204" pitchFamily="34" charset="0"/>
              </a:rPr>
              <a:pPr defTabSz="685800" fontAlgn="base">
                <a:spcBef>
                  <a:spcPct val="0"/>
                </a:spcBef>
                <a:spcAft>
                  <a:spcPct val="0"/>
                </a:spcAft>
                <a:buClrTx/>
                <a:buNone/>
              </a:pPr>
              <a:t>20</a:t>
            </a:fld>
            <a:endParaRPr lang="en-US" altLang="es-CO" sz="900" kern="1200">
              <a:solidFill>
                <a:prstClr val="black"/>
              </a:solidFill>
              <a:cs typeface="Arial" panose="020B0604020202020204" pitchFamily="34" charset="0"/>
            </a:endParaRPr>
          </a:p>
        </p:txBody>
      </p:sp>
      <p:pic>
        <p:nvPicPr>
          <p:cNvPr id="49156" name="Imagen 5" descr="cuadro 1-5.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092994"/>
            <a:ext cx="4266010" cy="342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111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0"/>
          <p:cNvSpPr>
            <a:spLocks noGrp="1"/>
          </p:cNvSpPr>
          <p:nvPr>
            <p:ph type="title"/>
          </p:nvPr>
        </p:nvSpPr>
        <p:spPr/>
        <p:txBody>
          <a:bodyPr/>
          <a:lstStyle/>
          <a:p>
            <a:r>
              <a:rPr lang="es-ES_tradnl" altLang="es-CO" smtClean="0">
                <a:ea typeface="ＭＳ Ｐゴシック" panose="020B0600070205080204" pitchFamily="34" charset="-128"/>
              </a:rPr>
              <a:t>Roles gerenciales de Mintzberg: actualización</a:t>
            </a:r>
          </a:p>
        </p:txBody>
      </p:sp>
      <p:sp>
        <p:nvSpPr>
          <p:cNvPr id="51203" name="Content Placeholder 11"/>
          <p:cNvSpPr>
            <a:spLocks noGrp="1"/>
          </p:cNvSpPr>
          <p:nvPr>
            <p:ph idx="1"/>
          </p:nvPr>
        </p:nvSpPr>
        <p:spPr/>
        <p:txBody>
          <a:bodyPr/>
          <a:lstStyle/>
          <a:p>
            <a:pPr marL="0" indent="0">
              <a:buNone/>
            </a:pPr>
            <a:r>
              <a:rPr lang="es-ES_tradnl" altLang="es-CO" sz="2100">
                <a:ea typeface="ＭＳ Ｐゴシック" panose="020B0600070205080204" pitchFamily="34" charset="-128"/>
              </a:rPr>
              <a:t>El rol del gerente consiste en influir en la acción mediante:</a:t>
            </a:r>
          </a:p>
          <a:p>
            <a:pPr marL="685800" lvl="1" indent="-385763">
              <a:buFont typeface="Calibri" panose="020F0502020204030204" pitchFamily="34" charset="0"/>
              <a:buAutoNum type="arabicPeriod"/>
            </a:pPr>
            <a:r>
              <a:rPr lang="es-ES_tradnl" altLang="es-CO" sz="1800">
                <a:ea typeface="ＭＳ Ｐゴシック" panose="020B0600070205080204" pitchFamily="34" charset="-128"/>
              </a:rPr>
              <a:t>La administración directa de las acciones</a:t>
            </a:r>
          </a:p>
          <a:p>
            <a:pPr marL="685800" lvl="1" indent="-385763">
              <a:buFont typeface="Calibri" panose="020F0502020204030204" pitchFamily="34" charset="0"/>
              <a:buAutoNum type="arabicPeriod"/>
            </a:pPr>
            <a:r>
              <a:rPr lang="es-ES_tradnl" altLang="es-CO" sz="1800">
                <a:ea typeface="ＭＳ Ｐゴシック" panose="020B0600070205080204" pitchFamily="34" charset="-128"/>
              </a:rPr>
              <a:t>La administración de las personas encargadas de la acción</a:t>
            </a:r>
          </a:p>
          <a:p>
            <a:pPr marL="685800" lvl="1" indent="-385763">
              <a:buFont typeface="Calibri" panose="020F0502020204030204" pitchFamily="34" charset="0"/>
              <a:buAutoNum type="arabicPeriod"/>
            </a:pPr>
            <a:r>
              <a:rPr lang="es-ES_tradnl" altLang="es-CO" sz="1800">
                <a:ea typeface="ＭＳ Ｐゴシック" panose="020B0600070205080204" pitchFamily="34" charset="-128"/>
              </a:rPr>
              <a:t>La administración de la información que impulsa a la gente a actuar</a:t>
            </a:r>
          </a:p>
          <a:p>
            <a:pPr marL="685800" lvl="1" indent="-385763">
              <a:buFont typeface="Calibri" panose="020F0502020204030204" pitchFamily="34" charset="0"/>
              <a:buAutoNum type="arabicPeriod"/>
            </a:pPr>
            <a:endParaRPr lang="es-ES_tradnl" altLang="es-CO" sz="1350">
              <a:ea typeface="ＭＳ Ｐゴシック" panose="020B0600070205080204" pitchFamily="34" charset="-128"/>
            </a:endParaRPr>
          </a:p>
          <a:p>
            <a:pPr marL="0" indent="0">
              <a:buNone/>
            </a:pPr>
            <a:r>
              <a:rPr lang="es-ES_tradnl" altLang="es-CO" sz="2100">
                <a:ea typeface="ＭＳ Ｐゴシック" panose="020B0600070205080204" pitchFamily="34" charset="-128"/>
              </a:rPr>
              <a:t>Los dos roles de los gerentes son:</a:t>
            </a:r>
          </a:p>
          <a:p>
            <a:pPr marL="685800" lvl="1" indent="-385763">
              <a:buFont typeface="Calibri" panose="020F0502020204030204" pitchFamily="34" charset="0"/>
              <a:buAutoNum type="arabicPeriod"/>
            </a:pPr>
            <a:r>
              <a:rPr lang="es-ES_tradnl" altLang="es-CO" sz="1800">
                <a:ea typeface="ＭＳ Ｐゴシック" panose="020B0600070205080204" pitchFamily="34" charset="-128"/>
              </a:rPr>
              <a:t>Estructuración</a:t>
            </a:r>
          </a:p>
          <a:p>
            <a:pPr marL="685800" lvl="1" indent="-385763">
              <a:buFont typeface="Calibri" panose="020F0502020204030204" pitchFamily="34" charset="0"/>
              <a:buAutoNum type="arabicPeriod"/>
            </a:pPr>
            <a:r>
              <a:rPr lang="es-ES_tradnl" altLang="es-CO" sz="1800">
                <a:ea typeface="ＭＳ Ｐゴシック" panose="020B0600070205080204" pitchFamily="34" charset="-128"/>
              </a:rPr>
              <a:t>Programación</a:t>
            </a:r>
          </a:p>
          <a:p>
            <a:pPr marL="685800" lvl="1" indent="-385763">
              <a:buNone/>
            </a:pPr>
            <a:endParaRPr lang="es-ES_tradnl" altLang="es-CO" sz="1800">
              <a:ea typeface="ＭＳ Ｐゴシック" panose="020B0600070205080204" pitchFamily="34" charset="-128"/>
            </a:endParaRPr>
          </a:p>
          <a:p>
            <a:pPr marL="685800" lvl="1" indent="-385763">
              <a:buFont typeface="Calibri" panose="020F0502020204030204" pitchFamily="34" charset="0"/>
              <a:buAutoNum type="arabicPeriod"/>
            </a:pPr>
            <a:endParaRPr lang="es-ES_tradnl" altLang="es-CO" sz="1800">
              <a:ea typeface="ＭＳ Ｐゴシック" panose="020B0600070205080204" pitchFamily="34" charset="-128"/>
            </a:endParaRPr>
          </a:p>
        </p:txBody>
      </p:sp>
      <p:sp>
        <p:nvSpPr>
          <p:cNvPr id="51204" name="Slide Number Placeholder 2"/>
          <p:cNvSpPr>
            <a:spLocks noGrp="1"/>
          </p:cNvSpPr>
          <p:nvPr>
            <p:ph type="sldNum" sz="quarter" idx="10"/>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n-US" altLang="es-CO" sz="900" kern="1200">
                <a:solidFill>
                  <a:prstClr val="black"/>
                </a:solidFill>
                <a:cs typeface="Arial" panose="020B0604020202020204" pitchFamily="34" charset="0"/>
              </a:rPr>
              <a:t>1-</a:t>
            </a:r>
            <a:fld id="{F54A0D86-6207-4516-BCAA-BEB7D805780A}" type="slidenum">
              <a:rPr lang="en-US" altLang="es-CO" sz="900" kern="1200">
                <a:solidFill>
                  <a:prstClr val="black"/>
                </a:solidFill>
                <a:cs typeface="Arial" panose="020B0604020202020204" pitchFamily="34" charset="0"/>
              </a:rPr>
              <a:pPr defTabSz="685800" fontAlgn="base">
                <a:spcBef>
                  <a:spcPct val="0"/>
                </a:spcBef>
                <a:spcAft>
                  <a:spcPct val="0"/>
                </a:spcAft>
                <a:buClrTx/>
                <a:buNone/>
              </a:pPr>
              <a:t>21</a:t>
            </a:fld>
            <a:endParaRPr lang="en-US" altLang="es-CO" sz="900" kern="1200">
              <a:solidFill>
                <a:prstClr val="black"/>
              </a:solidFill>
              <a:cs typeface="Arial" panose="020B0604020202020204" pitchFamily="34" charset="0"/>
            </a:endParaRPr>
          </a:p>
        </p:txBody>
      </p:sp>
    </p:spTree>
    <p:extLst>
      <p:ext uri="{BB962C8B-B14F-4D97-AF65-F5344CB8AC3E}">
        <p14:creationId xmlns:p14="http://schemas.microsoft.com/office/powerpoint/2010/main" val="760658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s-ES_tradnl" altLang="es-CO" smtClean="0">
                <a:ea typeface="ＭＳ Ｐゴシック" panose="020B0600070205080204" pitchFamily="34" charset="-128"/>
              </a:rPr>
              <a:t>¿Qué habilidades necesitan los gerentes?</a:t>
            </a:r>
          </a:p>
        </p:txBody>
      </p:sp>
      <p:sp>
        <p:nvSpPr>
          <p:cNvPr id="53251" name="Content Placeholder 2"/>
          <p:cNvSpPr>
            <a:spLocks noGrp="1"/>
          </p:cNvSpPr>
          <p:nvPr>
            <p:ph idx="1"/>
          </p:nvPr>
        </p:nvSpPr>
        <p:spPr>
          <a:xfrm>
            <a:off x="457200" y="962440"/>
            <a:ext cx="8229600" cy="3565922"/>
          </a:xfrm>
        </p:spPr>
        <p:txBody>
          <a:bodyPr/>
          <a:lstStyle/>
          <a:p>
            <a:pPr eaLnBrk="1" hangingPunct="1">
              <a:spcBef>
                <a:spcPts val="0"/>
              </a:spcBef>
              <a:spcAft>
                <a:spcPts val="0"/>
              </a:spcAft>
            </a:pPr>
            <a:r>
              <a:rPr lang="es-ES_tradnl" altLang="es-CO" sz="2100" b="1" dirty="0">
                <a:solidFill>
                  <a:srgbClr val="00ACEA"/>
                </a:solidFill>
                <a:ea typeface="ＭＳ Ｐゴシック" panose="020B0600070205080204" pitchFamily="34" charset="-128"/>
              </a:rPr>
              <a:t>Habilidades conceptuales </a:t>
            </a:r>
          </a:p>
          <a:p>
            <a:pPr lvl="1" eaLnBrk="1" hangingPunct="1">
              <a:spcBef>
                <a:spcPts val="0"/>
              </a:spcBef>
              <a:spcAft>
                <a:spcPts val="0"/>
              </a:spcAft>
            </a:pPr>
            <a:r>
              <a:rPr lang="es-ES_tradnl" altLang="es-CO" sz="1800" dirty="0">
                <a:ea typeface="ＭＳ Ｐゴシック" panose="020B0600070205080204" pitchFamily="34" charset="-128"/>
              </a:rPr>
              <a:t>Usadas para analizar y diagnosticar situaciones </a:t>
            </a:r>
            <a:r>
              <a:rPr lang="es-ES_tradnl" altLang="es-CO" sz="1800" dirty="0" smtClean="0">
                <a:ea typeface="ＭＳ Ｐゴシック" panose="020B0600070205080204" pitchFamily="34" charset="-128"/>
              </a:rPr>
              <a:t>complejas</a:t>
            </a:r>
          </a:p>
          <a:p>
            <a:pPr marL="342900" lvl="1" indent="0" eaLnBrk="1" hangingPunct="1">
              <a:spcBef>
                <a:spcPts val="0"/>
              </a:spcBef>
              <a:spcAft>
                <a:spcPts val="0"/>
              </a:spcAft>
              <a:buNone/>
            </a:pPr>
            <a:endParaRPr lang="es-ES_tradnl" altLang="es-CO" sz="1800" dirty="0">
              <a:ea typeface="ＭＳ Ｐゴシック" panose="020B0600070205080204" pitchFamily="34" charset="-128"/>
            </a:endParaRPr>
          </a:p>
          <a:p>
            <a:pPr eaLnBrk="1" hangingPunct="1">
              <a:spcBef>
                <a:spcPts val="0"/>
              </a:spcBef>
              <a:spcAft>
                <a:spcPts val="0"/>
              </a:spcAft>
            </a:pPr>
            <a:r>
              <a:rPr lang="es-ES_tradnl" altLang="es-CO" sz="2100" b="1" dirty="0">
                <a:solidFill>
                  <a:srgbClr val="00ACEA"/>
                </a:solidFill>
                <a:ea typeface="ＭＳ Ｐゴシック" panose="020B0600070205080204" pitchFamily="34" charset="-128"/>
              </a:rPr>
              <a:t>Habilidades interpersonales </a:t>
            </a:r>
            <a:endParaRPr lang="es-ES_tradnl" altLang="es-CO" sz="2100" dirty="0">
              <a:solidFill>
                <a:srgbClr val="00ACEA"/>
              </a:solidFill>
              <a:ea typeface="ＭＳ Ｐゴシック" panose="020B0600070205080204" pitchFamily="34" charset="-128"/>
            </a:endParaRPr>
          </a:p>
          <a:p>
            <a:pPr lvl="1" eaLnBrk="1" hangingPunct="1">
              <a:spcBef>
                <a:spcPts val="0"/>
              </a:spcBef>
              <a:spcAft>
                <a:spcPts val="0"/>
              </a:spcAft>
            </a:pPr>
            <a:r>
              <a:rPr lang="es-ES_tradnl" altLang="es-CO" sz="1800" dirty="0">
                <a:ea typeface="ＭＳ Ｐゴシック" panose="020B0600070205080204" pitchFamily="34" charset="-128"/>
              </a:rPr>
              <a:t>Usadas para trabajar con otras personas, comprenderlas y motivarlas de forma individual y en </a:t>
            </a:r>
            <a:r>
              <a:rPr lang="es-ES_tradnl" altLang="es-CO" sz="1800" dirty="0" smtClean="0">
                <a:ea typeface="ＭＳ Ｐゴシック" panose="020B0600070205080204" pitchFamily="34" charset="-128"/>
              </a:rPr>
              <a:t>grupos</a:t>
            </a:r>
          </a:p>
          <a:p>
            <a:pPr marL="342900" lvl="1" indent="0" eaLnBrk="1" hangingPunct="1">
              <a:spcBef>
                <a:spcPts val="0"/>
              </a:spcBef>
              <a:spcAft>
                <a:spcPts val="0"/>
              </a:spcAft>
              <a:buNone/>
            </a:pPr>
            <a:endParaRPr lang="es-ES_tradnl" altLang="es-CO" sz="1800" dirty="0">
              <a:ea typeface="ＭＳ Ｐゴシック" panose="020B0600070205080204" pitchFamily="34" charset="-128"/>
            </a:endParaRPr>
          </a:p>
          <a:p>
            <a:pPr eaLnBrk="1" hangingPunct="1">
              <a:spcBef>
                <a:spcPts val="0"/>
              </a:spcBef>
              <a:spcAft>
                <a:spcPts val="0"/>
              </a:spcAft>
            </a:pPr>
            <a:r>
              <a:rPr lang="es-ES_tradnl" altLang="es-CO" sz="2100" b="1" dirty="0">
                <a:solidFill>
                  <a:srgbClr val="00ACEA"/>
                </a:solidFill>
                <a:ea typeface="ＭＳ Ｐゴシック" panose="020B0600070205080204" pitchFamily="34" charset="-128"/>
              </a:rPr>
              <a:t>Habilidades técnicas</a:t>
            </a:r>
            <a:r>
              <a:rPr lang="es-ES_tradnl" altLang="es-CO" sz="2100" dirty="0">
                <a:solidFill>
                  <a:srgbClr val="00ACEA"/>
                </a:solidFill>
                <a:ea typeface="ＭＳ Ｐゴシック" panose="020B0600070205080204" pitchFamily="34" charset="-128"/>
              </a:rPr>
              <a:t> </a:t>
            </a:r>
          </a:p>
          <a:p>
            <a:pPr lvl="1" eaLnBrk="1" hangingPunct="1">
              <a:spcBef>
                <a:spcPts val="0"/>
              </a:spcBef>
              <a:spcAft>
                <a:spcPts val="0"/>
              </a:spcAft>
            </a:pPr>
            <a:r>
              <a:rPr lang="es-ES_tradnl" altLang="es-CO" sz="1800" dirty="0">
                <a:ea typeface="ＭＳ Ｐゴシック" panose="020B0600070205080204" pitchFamily="34" charset="-128"/>
              </a:rPr>
              <a:t>Comprenden el conocimiento laboral específico y las técnicas necesarias para realizar las </a:t>
            </a:r>
            <a:r>
              <a:rPr lang="es-ES_tradnl" altLang="es-CO" sz="1800" dirty="0" smtClean="0">
                <a:ea typeface="ＭＳ Ｐゴシック" panose="020B0600070205080204" pitchFamily="34" charset="-128"/>
              </a:rPr>
              <a:t>tareas</a:t>
            </a:r>
          </a:p>
          <a:p>
            <a:pPr marL="342900" lvl="1" indent="0" eaLnBrk="1" hangingPunct="1">
              <a:spcBef>
                <a:spcPts val="0"/>
              </a:spcBef>
              <a:spcAft>
                <a:spcPts val="0"/>
              </a:spcAft>
              <a:buNone/>
            </a:pPr>
            <a:endParaRPr lang="es-ES_tradnl" altLang="es-CO" sz="1800" dirty="0">
              <a:ea typeface="ＭＳ Ｐゴシック" panose="020B0600070205080204" pitchFamily="34" charset="-128"/>
            </a:endParaRPr>
          </a:p>
          <a:p>
            <a:pPr eaLnBrk="1" hangingPunct="1">
              <a:spcBef>
                <a:spcPts val="0"/>
              </a:spcBef>
              <a:spcAft>
                <a:spcPts val="0"/>
              </a:spcAft>
            </a:pPr>
            <a:r>
              <a:rPr lang="es-ES_tradnl" altLang="es-CO" sz="2100" b="1" dirty="0">
                <a:solidFill>
                  <a:srgbClr val="00ACEA"/>
                </a:solidFill>
                <a:ea typeface="ＭＳ Ｐゴシック" panose="020B0600070205080204" pitchFamily="34" charset="-128"/>
              </a:rPr>
              <a:t>Habilidades políticas </a:t>
            </a:r>
            <a:endParaRPr lang="es-ES_tradnl" altLang="es-CO" sz="2100" dirty="0">
              <a:solidFill>
                <a:srgbClr val="00ACEA"/>
              </a:solidFill>
              <a:ea typeface="ＭＳ Ｐゴシック" panose="020B0600070205080204" pitchFamily="34" charset="-128"/>
            </a:endParaRPr>
          </a:p>
          <a:p>
            <a:pPr lvl="1" eaLnBrk="1" hangingPunct="1">
              <a:spcBef>
                <a:spcPts val="0"/>
              </a:spcBef>
              <a:spcAft>
                <a:spcPts val="0"/>
              </a:spcAft>
            </a:pPr>
            <a:r>
              <a:rPr lang="es-ES_tradnl" altLang="es-CO" sz="1800" dirty="0">
                <a:ea typeface="ＭＳ Ｐゴシック" panose="020B0600070205080204" pitchFamily="34" charset="-128"/>
              </a:rPr>
              <a:t>Usadas para desarrollar una base de poder y establecer conexiones</a:t>
            </a:r>
          </a:p>
        </p:txBody>
      </p:sp>
      <p:sp>
        <p:nvSpPr>
          <p:cNvPr id="53252" name="Slide Number Placeholder 3"/>
          <p:cNvSpPr>
            <a:spLocks noGrp="1"/>
          </p:cNvSpPr>
          <p:nvPr>
            <p:ph type="sldNum" sz="quarter" idx="10"/>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n-US" altLang="es-CO" sz="900" kern="1200">
                <a:solidFill>
                  <a:prstClr val="black"/>
                </a:solidFill>
                <a:cs typeface="Arial" panose="020B0604020202020204" pitchFamily="34" charset="0"/>
              </a:rPr>
              <a:t>1-</a:t>
            </a:r>
            <a:fld id="{4D8A2942-7CE7-422E-917C-4A890CBD73AE}" type="slidenum">
              <a:rPr lang="en-US" altLang="es-CO" sz="900" kern="1200">
                <a:solidFill>
                  <a:prstClr val="black"/>
                </a:solidFill>
                <a:cs typeface="Arial" panose="020B0604020202020204" pitchFamily="34" charset="0"/>
              </a:rPr>
              <a:pPr defTabSz="685800" fontAlgn="base">
                <a:spcBef>
                  <a:spcPct val="0"/>
                </a:spcBef>
                <a:spcAft>
                  <a:spcPct val="0"/>
                </a:spcAft>
                <a:buClrTx/>
                <a:buNone/>
              </a:pPr>
              <a:t>22</a:t>
            </a:fld>
            <a:endParaRPr lang="en-US" altLang="es-CO" sz="900" kern="1200">
              <a:solidFill>
                <a:prstClr val="black"/>
              </a:solidFill>
              <a:cs typeface="Arial" panose="020B0604020202020204" pitchFamily="34" charset="0"/>
            </a:endParaRPr>
          </a:p>
        </p:txBody>
      </p:sp>
    </p:spTree>
    <p:extLst>
      <p:ext uri="{BB962C8B-B14F-4D97-AF65-F5344CB8AC3E}">
        <p14:creationId xmlns:p14="http://schemas.microsoft.com/office/powerpoint/2010/main" val="1588435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s-ES_tradnl" altLang="es-CO" smtClean="0">
                <a:ea typeface="ＭＳ Ｐゴシック" panose="020B0600070205080204" pitchFamily="34" charset="-128"/>
              </a:rPr>
              <a:t>¿El trabajo del gerente es universal?</a:t>
            </a:r>
          </a:p>
        </p:txBody>
      </p:sp>
      <p:sp>
        <p:nvSpPr>
          <p:cNvPr id="55299" name="Content Placeholder 2"/>
          <p:cNvSpPr>
            <a:spLocks noGrp="1"/>
          </p:cNvSpPr>
          <p:nvPr>
            <p:ph idx="1"/>
          </p:nvPr>
        </p:nvSpPr>
        <p:spPr/>
        <p:txBody>
          <a:bodyPr/>
          <a:lstStyle/>
          <a:p>
            <a:pPr eaLnBrk="1" hangingPunct="1"/>
            <a:r>
              <a:rPr lang="es-ES_tradnl" altLang="es-CO" sz="2100" b="1">
                <a:ea typeface="ＭＳ Ｐゴシック" panose="020B0600070205080204" pitchFamily="34" charset="-128"/>
              </a:rPr>
              <a:t>Nivel en la organización</a:t>
            </a:r>
          </a:p>
          <a:p>
            <a:pPr eaLnBrk="1" hangingPunct="1"/>
            <a:r>
              <a:rPr lang="es-ES_tradnl" altLang="es-CO" sz="2100" b="1">
                <a:ea typeface="ＭＳ Ｐゴシック" panose="020B0600070205080204" pitchFamily="34" charset="-128"/>
              </a:rPr>
              <a:t>Organización con fines de lucro y organización no lucrativa</a:t>
            </a:r>
          </a:p>
          <a:p>
            <a:pPr eaLnBrk="1" hangingPunct="1"/>
            <a:endParaRPr lang="es-ES_tradnl" altLang="es-CO" sz="1800">
              <a:ea typeface="ＭＳ Ｐゴシック" panose="020B0600070205080204" pitchFamily="34" charset="-128"/>
            </a:endParaRPr>
          </a:p>
        </p:txBody>
      </p:sp>
      <p:sp>
        <p:nvSpPr>
          <p:cNvPr id="55300" name="Slide Number Placeholder 4"/>
          <p:cNvSpPr>
            <a:spLocks noGrp="1"/>
          </p:cNvSpPr>
          <p:nvPr>
            <p:ph type="sldNum" sz="quarter" idx="10"/>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n-US" altLang="es-CO" sz="900" kern="1200">
                <a:solidFill>
                  <a:prstClr val="black"/>
                </a:solidFill>
                <a:cs typeface="Arial" panose="020B0604020202020204" pitchFamily="34" charset="0"/>
              </a:rPr>
              <a:t>1-</a:t>
            </a:r>
            <a:fld id="{9107C04C-D910-4389-90DB-5596E410C6B5}" type="slidenum">
              <a:rPr lang="en-US" altLang="es-CO" sz="900" kern="1200">
                <a:solidFill>
                  <a:prstClr val="black"/>
                </a:solidFill>
                <a:cs typeface="Arial" panose="020B0604020202020204" pitchFamily="34" charset="0"/>
              </a:rPr>
              <a:pPr defTabSz="685800" fontAlgn="base">
                <a:spcBef>
                  <a:spcPct val="0"/>
                </a:spcBef>
                <a:spcAft>
                  <a:spcPct val="0"/>
                </a:spcAft>
                <a:buClrTx/>
                <a:buNone/>
              </a:pPr>
              <a:t>23</a:t>
            </a:fld>
            <a:endParaRPr lang="en-US" altLang="es-CO" sz="900" kern="1200">
              <a:solidFill>
                <a:prstClr val="black"/>
              </a:solidFill>
              <a:cs typeface="Arial" panose="020B0604020202020204" pitchFamily="34" charset="0"/>
            </a:endParaRPr>
          </a:p>
        </p:txBody>
      </p:sp>
      <p:pic>
        <p:nvPicPr>
          <p:cNvPr id="55301" name="Imagen 6" descr="cuadro 1-4.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171701"/>
            <a:ext cx="6343650" cy="23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533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43000" y="0"/>
            <a:ext cx="6858000" cy="10060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buClrTx/>
              <a:defRPr/>
            </a:pPr>
            <a:endParaRPr lang="es-CO" sz="1350" kern="1200">
              <a:solidFill>
                <a:prstClr val="white"/>
              </a:solidFill>
              <a:latin typeface="Calibri"/>
            </a:endParaRP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t="22049" b="11285"/>
          <a:stretch>
            <a:fillRect/>
          </a:stretch>
        </p:blipFill>
        <p:spPr bwMode="auto">
          <a:xfrm>
            <a:off x="1143000" y="1383507"/>
            <a:ext cx="6867525" cy="25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3 CuadroTexto"/>
          <p:cNvSpPr txBox="1">
            <a:spLocks noChangeArrowheads="1"/>
          </p:cNvSpPr>
          <p:nvPr/>
        </p:nvSpPr>
        <p:spPr bwMode="auto">
          <a:xfrm>
            <a:off x="1494235" y="376237"/>
            <a:ext cx="632859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r>
              <a:rPr lang="es-CO" altLang="es-CO" sz="1350" b="1" kern="1200">
                <a:solidFill>
                  <a:prstClr val="white"/>
                </a:solidFill>
                <a:latin typeface="Futura Md BT" panose="020B0602020204020303" pitchFamily="34" charset="0"/>
                <a:ea typeface="+mn-ea"/>
              </a:rPr>
              <a:t>TIEMPO</a:t>
            </a:r>
            <a:r>
              <a:rPr lang="es-CO" altLang="es-CO" sz="1350" b="1" kern="1200">
                <a:solidFill>
                  <a:prstClr val="black"/>
                </a:solidFill>
                <a:latin typeface="Futura Md BT" panose="020B0602020204020303" pitchFamily="34" charset="0"/>
                <a:ea typeface="+mn-ea"/>
              </a:rPr>
              <a:t> </a:t>
            </a:r>
            <a:r>
              <a:rPr lang="es-CO" altLang="es-CO" sz="1350" b="1" kern="1200">
                <a:solidFill>
                  <a:prstClr val="white"/>
                </a:solidFill>
                <a:latin typeface="Futura Md BT" panose="020B0602020204020303" pitchFamily="34" charset="0"/>
                <a:ea typeface="+mn-ea"/>
              </a:rPr>
              <a:t>DEDICADO AL DESEMPEÑO DE FUNCIONES ADMINISTRATIVAS</a:t>
            </a:r>
            <a:endParaRPr lang="es-CO" altLang="es-CO" sz="1350" kern="1200">
              <a:solidFill>
                <a:prstClr val="black"/>
              </a:solidFill>
              <a:ea typeface="+mn-ea"/>
            </a:endParaRPr>
          </a:p>
        </p:txBody>
      </p:sp>
      <p:sp>
        <p:nvSpPr>
          <p:cNvPr id="7" name="6 Rectángulo"/>
          <p:cNvSpPr/>
          <p:nvPr/>
        </p:nvSpPr>
        <p:spPr>
          <a:xfrm>
            <a:off x="1143000" y="4816078"/>
            <a:ext cx="6858000"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buClrTx/>
              <a:defRPr/>
            </a:pPr>
            <a:endParaRPr lang="es-CO" sz="1350" kern="1200">
              <a:solidFill>
                <a:prstClr val="white"/>
              </a:solidFill>
              <a:latin typeface="Calibri"/>
            </a:endParaRPr>
          </a:p>
        </p:txBody>
      </p:sp>
    </p:spTree>
    <p:extLst>
      <p:ext uri="{BB962C8B-B14F-4D97-AF65-F5344CB8AC3E}">
        <p14:creationId xmlns:p14="http://schemas.microsoft.com/office/powerpoint/2010/main" val="2693346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l="6541" t="16145" r="7954" b="8466"/>
          <a:stretch>
            <a:fillRect/>
          </a:stretch>
        </p:blipFill>
        <p:spPr bwMode="auto">
          <a:xfrm>
            <a:off x="1182291" y="1221582"/>
            <a:ext cx="6818709" cy="339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43000" y="0"/>
            <a:ext cx="6858000" cy="681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buClrTx/>
              <a:defRPr/>
            </a:pPr>
            <a:endParaRPr lang="es-CO" sz="1350" kern="1200">
              <a:solidFill>
                <a:prstClr val="white"/>
              </a:solidFill>
              <a:latin typeface="Calibri"/>
            </a:endParaRPr>
          </a:p>
        </p:txBody>
      </p:sp>
      <p:sp>
        <p:nvSpPr>
          <p:cNvPr id="58372" name="5 CuadroTexto"/>
          <p:cNvSpPr txBox="1">
            <a:spLocks noChangeArrowheads="1"/>
          </p:cNvSpPr>
          <p:nvPr/>
        </p:nvSpPr>
        <p:spPr bwMode="auto">
          <a:xfrm>
            <a:off x="2570560" y="202406"/>
            <a:ext cx="400122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buClrTx/>
            </a:pPr>
            <a:r>
              <a:rPr lang="es-CO" altLang="es-CO" sz="1350" b="1" kern="1200">
                <a:solidFill>
                  <a:prstClr val="white"/>
                </a:solidFill>
                <a:latin typeface="Futura Md BT" panose="020B0602020204020303" pitchFamily="34" charset="0"/>
                <a:ea typeface="+mn-ea"/>
              </a:rPr>
              <a:t>HABILIDADES Y NIVELES ADMINISTRATIVOS</a:t>
            </a:r>
            <a:endParaRPr lang="es-CO" altLang="es-CO" sz="1350" kern="1200">
              <a:solidFill>
                <a:prstClr val="black"/>
              </a:solidFill>
              <a:ea typeface="+mn-ea"/>
            </a:endParaRPr>
          </a:p>
        </p:txBody>
      </p:sp>
      <p:sp>
        <p:nvSpPr>
          <p:cNvPr id="7" name="6 Rectángulo"/>
          <p:cNvSpPr/>
          <p:nvPr/>
        </p:nvSpPr>
        <p:spPr>
          <a:xfrm>
            <a:off x="1143000" y="4816078"/>
            <a:ext cx="6858000"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buClrTx/>
              <a:defRPr/>
            </a:pPr>
            <a:endParaRPr lang="es-CO" sz="1350" kern="1200">
              <a:solidFill>
                <a:prstClr val="white"/>
              </a:solidFill>
              <a:latin typeface="Calibri"/>
            </a:endParaRPr>
          </a:p>
        </p:txBody>
      </p:sp>
    </p:spTree>
    <p:extLst>
      <p:ext uri="{BB962C8B-B14F-4D97-AF65-F5344CB8AC3E}">
        <p14:creationId xmlns:p14="http://schemas.microsoft.com/office/powerpoint/2010/main" val="769654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s-ES_tradnl" altLang="es-CO" sz="2700" b="1">
                <a:ea typeface="ＭＳ Ｐゴシック" panose="020B0600070205080204" pitchFamily="34" charset="-128"/>
              </a:rPr>
              <a:t>¿El trabajo del gerente es universal? </a:t>
            </a:r>
            <a:r>
              <a:rPr lang="es-ES_tradnl" altLang="es-CO" sz="2100" b="1">
                <a:ea typeface="ＭＳ Ｐゴシック" panose="020B0600070205080204" pitchFamily="34" charset="-128"/>
              </a:rPr>
              <a:t>(cont.)</a:t>
            </a:r>
            <a:endParaRPr lang="es-ES_tradnl" altLang="es-CO" sz="2100" b="1" i="1">
              <a:ea typeface="ＭＳ Ｐゴシック" panose="020B0600070205080204" pitchFamily="34" charset="-128"/>
            </a:endParaRPr>
          </a:p>
        </p:txBody>
      </p:sp>
      <p:sp>
        <p:nvSpPr>
          <p:cNvPr id="59395" name="Content Placeholder 2"/>
          <p:cNvSpPr>
            <a:spLocks noGrp="1"/>
          </p:cNvSpPr>
          <p:nvPr>
            <p:ph sz="half" idx="1"/>
          </p:nvPr>
        </p:nvSpPr>
        <p:spPr>
          <a:xfrm>
            <a:off x="1485900" y="1028701"/>
            <a:ext cx="3028950" cy="3394472"/>
          </a:xfrm>
        </p:spPr>
        <p:txBody>
          <a:bodyPr/>
          <a:lstStyle/>
          <a:p>
            <a:pPr eaLnBrk="1" hangingPunct="1"/>
            <a:r>
              <a:rPr lang="es-ES_tradnl" altLang="es-CO" sz="1800" b="1">
                <a:ea typeface="ＭＳ Ｐゴシック" panose="020B0600070205080204" pitchFamily="34" charset="-128"/>
              </a:rPr>
              <a:t>Tamaño de la organización</a:t>
            </a:r>
          </a:p>
          <a:p>
            <a:pPr lvl="1" eaLnBrk="1" hangingPunct="1"/>
            <a:r>
              <a:rPr lang="es-ES_tradnl" altLang="es-CO" sz="1500">
                <a:ea typeface="ＭＳ Ｐゴシック" panose="020B0600070205080204" pitchFamily="34" charset="-128"/>
              </a:rPr>
              <a:t>Determina los principales roles que desempeña el gerente, y el tiempo que dedica a cada uno de ellos</a:t>
            </a:r>
          </a:p>
          <a:p>
            <a:pPr eaLnBrk="1" hangingPunct="1"/>
            <a:endParaRPr lang="es-ES_tradnl" altLang="es-CO" sz="1350" b="1">
              <a:solidFill>
                <a:srgbClr val="31859C"/>
              </a:solidFill>
              <a:ea typeface="ＭＳ Ｐゴシック" panose="020B0600070205080204" pitchFamily="34" charset="-128"/>
            </a:endParaRPr>
          </a:p>
          <a:p>
            <a:pPr eaLnBrk="1" hangingPunct="1"/>
            <a:r>
              <a:rPr lang="es-ES_tradnl" altLang="es-CO" sz="1800" b="1">
                <a:ea typeface="ＭＳ Ｐゴシック" panose="020B0600070205080204" pitchFamily="34" charset="-128"/>
              </a:rPr>
              <a:t>Conceptos administrativos y fronteras nacionales</a:t>
            </a:r>
          </a:p>
          <a:p>
            <a:pPr lvl="1" eaLnBrk="1" hangingPunct="1"/>
            <a:r>
              <a:rPr lang="es-ES_tradnl" altLang="es-CO" sz="1500">
                <a:ea typeface="ＭＳ Ｐゴシック" panose="020B0600070205080204" pitchFamily="34" charset="-128"/>
              </a:rPr>
              <a:t>Requieren modificación en los países con sistemas no democráticos y modelos distintos del libre mercado</a:t>
            </a:r>
          </a:p>
        </p:txBody>
      </p:sp>
      <p:sp>
        <p:nvSpPr>
          <p:cNvPr id="59396" name="TextBox 8"/>
          <p:cNvSpPr txBox="1">
            <a:spLocks noChangeArrowheads="1"/>
          </p:cNvSpPr>
          <p:nvPr/>
        </p:nvSpPr>
        <p:spPr bwMode="auto">
          <a:xfrm>
            <a:off x="5029200" y="3200400"/>
            <a:ext cx="26860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s-ES_tradnl" altLang="es-CO" sz="1800" i="1" kern="1200">
                <a:solidFill>
                  <a:prstClr val="black"/>
                </a:solidFill>
                <a:cs typeface="Arial" panose="020B0604020202020204" pitchFamily="34" charset="0"/>
              </a:rPr>
              <a:t>Los gerentes de pequeñas empresas dedican buena parte de su tiempo a actividades emprendedoras.</a:t>
            </a:r>
          </a:p>
        </p:txBody>
      </p:sp>
      <p:pic>
        <p:nvPicPr>
          <p:cNvPr id="59397"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43488" y="1200150"/>
            <a:ext cx="2668191" cy="1771650"/>
          </a:xfrm>
          <a:noFill/>
        </p:spPr>
      </p:pic>
      <p:sp>
        <p:nvSpPr>
          <p:cNvPr id="59398" name="Slide Number Placeholder 6"/>
          <p:cNvSpPr>
            <a:spLocks noGrp="1"/>
          </p:cNvSpPr>
          <p:nvPr>
            <p:ph type="sldNum" sz="quarter" idx="10"/>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n-US" altLang="es-CO" sz="900" kern="1200">
                <a:solidFill>
                  <a:prstClr val="black"/>
                </a:solidFill>
                <a:cs typeface="Arial" panose="020B0604020202020204" pitchFamily="34" charset="0"/>
              </a:rPr>
              <a:t>1-</a:t>
            </a:r>
            <a:fld id="{DA03728E-78DA-40F2-A905-DB1609AC61B7}" type="slidenum">
              <a:rPr lang="en-US" altLang="es-CO" sz="900" kern="1200">
                <a:solidFill>
                  <a:prstClr val="black"/>
                </a:solidFill>
                <a:cs typeface="Arial" panose="020B0604020202020204" pitchFamily="34" charset="0"/>
              </a:rPr>
              <a:pPr defTabSz="685800" fontAlgn="base">
                <a:spcBef>
                  <a:spcPct val="0"/>
                </a:spcBef>
                <a:spcAft>
                  <a:spcPct val="0"/>
                </a:spcAft>
                <a:buClrTx/>
                <a:buNone/>
              </a:pPr>
              <a:t>26</a:t>
            </a:fld>
            <a:endParaRPr lang="en-US" altLang="es-CO" sz="900" kern="1200">
              <a:solidFill>
                <a:prstClr val="black"/>
              </a:solidFill>
              <a:cs typeface="Arial" panose="020B0604020202020204" pitchFamily="34" charset="0"/>
            </a:endParaRPr>
          </a:p>
        </p:txBody>
      </p:sp>
    </p:spTree>
    <p:extLst>
      <p:ext uri="{BB962C8B-B14F-4D97-AF65-F5344CB8AC3E}">
        <p14:creationId xmlns:p14="http://schemas.microsoft.com/office/powerpoint/2010/main" val="5449931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4294967295"/>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n-US" altLang="es-CO" sz="900" kern="1200">
                <a:solidFill>
                  <a:prstClr val="black"/>
                </a:solidFill>
                <a:cs typeface="Arial" panose="020B0604020202020204" pitchFamily="34" charset="0"/>
              </a:rPr>
              <a:t>1-</a:t>
            </a:r>
            <a:fld id="{AE60D4B5-F996-4D34-B1FA-99F5E0EEDD27}" type="slidenum">
              <a:rPr lang="en-US" altLang="es-CO" sz="900" kern="1200">
                <a:solidFill>
                  <a:prstClr val="black"/>
                </a:solidFill>
                <a:cs typeface="Arial" panose="020B0604020202020204" pitchFamily="34" charset="0"/>
              </a:rPr>
              <a:pPr defTabSz="685800" fontAlgn="base">
                <a:spcBef>
                  <a:spcPct val="0"/>
                </a:spcBef>
                <a:spcAft>
                  <a:spcPct val="0"/>
                </a:spcAft>
                <a:buClrTx/>
                <a:buNone/>
              </a:pPr>
              <a:t>27</a:t>
            </a:fld>
            <a:endParaRPr lang="en-US" altLang="es-CO" sz="900" kern="1200">
              <a:solidFill>
                <a:prstClr val="black"/>
              </a:solidFill>
              <a:cs typeface="Arial" panose="020B0604020202020204" pitchFamily="34" charset="0"/>
            </a:endParaRPr>
          </a:p>
        </p:txBody>
      </p:sp>
      <p:pic>
        <p:nvPicPr>
          <p:cNvPr id="61443" name="Imagen 4" descr="cuadro 1-7.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4798" y="119062"/>
            <a:ext cx="4787503"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464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1749287" y="2236800"/>
            <a:ext cx="5645426"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smtClean="0"/>
              <a:t>Hora de </a:t>
            </a:r>
            <a:br>
              <a:rPr lang="en" sz="4400" dirty="0" smtClean="0"/>
            </a:br>
            <a:r>
              <a:rPr lang="en" sz="4400" dirty="0" smtClean="0"/>
              <a:t>Planear y Organizar</a:t>
            </a:r>
            <a:endParaRPr sz="4400" dirty="0"/>
          </a:p>
        </p:txBody>
      </p:sp>
      <p:sp>
        <p:nvSpPr>
          <p:cNvPr id="176" name="Google Shape;176;p17"/>
          <p:cNvSpPr txBox="1">
            <a:spLocks noGrp="1"/>
          </p:cNvSpPr>
          <p:nvPr>
            <p:ph type="subTitle" idx="1"/>
          </p:nvPr>
        </p:nvSpPr>
        <p:spPr>
          <a:xfrm>
            <a:off x="2569800" y="3188700"/>
            <a:ext cx="4004400" cy="1058621"/>
          </a:xfrm>
          <a:prstGeom prst="rect">
            <a:avLst/>
          </a:prstGeom>
        </p:spPr>
        <p:txBody>
          <a:bodyPr spcFirstLastPara="1" wrap="square" lIns="91425" tIns="91425" rIns="91425" bIns="91425" anchor="t" anchorCtr="0">
            <a:noAutofit/>
          </a:bodyPr>
          <a:lstStyle/>
          <a:p>
            <a:pPr marL="0" lvl="0" indent="0" algn="ctr" rtl="0">
              <a:spcBef>
                <a:spcPts val="600"/>
              </a:spcBef>
              <a:spcAft>
                <a:spcPts val="600"/>
              </a:spcAft>
              <a:buNone/>
            </a:pPr>
            <a:r>
              <a:rPr lang="es-CO" i="1" dirty="0" smtClean="0"/>
              <a:t>“Los eventos son efímeros, lo que perduran son las emociones”</a:t>
            </a:r>
          </a:p>
          <a:p>
            <a:pPr marL="0" lvl="0" indent="0" algn="r" rtl="0">
              <a:spcBef>
                <a:spcPts val="600"/>
              </a:spcBef>
              <a:spcAft>
                <a:spcPts val="600"/>
              </a:spcAft>
              <a:buNone/>
            </a:pPr>
            <a:r>
              <a:rPr lang="es-CO" dirty="0" smtClean="0"/>
              <a:t>Anónimo</a:t>
            </a:r>
            <a:endParaRPr dirty="0"/>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dirty="0" smtClean="0">
                <a:solidFill>
                  <a:srgbClr val="FFFFFF"/>
                </a:solidFill>
                <a:latin typeface="Poppins"/>
                <a:ea typeface="Poppins"/>
                <a:cs typeface="Poppins"/>
                <a:sym typeface="Poppins"/>
              </a:rPr>
              <a:t>3</a:t>
            </a:r>
            <a:endParaRPr sz="6000" dirty="0">
              <a:solidFill>
                <a:srgbClr val="FFFFFF"/>
              </a:solidFill>
            </a:endParaRPr>
          </a:p>
        </p:txBody>
      </p:sp>
    </p:spTree>
    <p:extLst>
      <p:ext uri="{BB962C8B-B14F-4D97-AF65-F5344CB8AC3E}">
        <p14:creationId xmlns:p14="http://schemas.microsoft.com/office/powerpoint/2010/main" val="1095952993"/>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457200" y="1166125"/>
            <a:ext cx="3002100" cy="294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Revisemos avances</a:t>
            </a:r>
            <a:endParaRPr dirty="0"/>
          </a:p>
        </p:txBody>
      </p:sp>
      <p:sp>
        <p:nvSpPr>
          <p:cNvPr id="270" name="Google Shape;270;p2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grpSp>
        <p:nvGrpSpPr>
          <p:cNvPr id="271" name="Google Shape;271;p25"/>
          <p:cNvGrpSpPr/>
          <p:nvPr/>
        </p:nvGrpSpPr>
        <p:grpSpPr>
          <a:xfrm>
            <a:off x="4361713" y="1054632"/>
            <a:ext cx="3339000" cy="3339000"/>
            <a:chOff x="2902488" y="902232"/>
            <a:chExt cx="3339000" cy="3339000"/>
          </a:xfrm>
        </p:grpSpPr>
        <p:sp>
          <p:nvSpPr>
            <p:cNvPr id="272" name="Google Shape;272;p25"/>
            <p:cNvSpPr/>
            <p:nvPr/>
          </p:nvSpPr>
          <p:spPr>
            <a:xfrm rot="-5400000">
              <a:off x="2902488" y="902232"/>
              <a:ext cx="3339000" cy="3339000"/>
            </a:xfrm>
            <a:prstGeom prst="ellipse">
              <a:avLst/>
            </a:prstGeom>
            <a:noFill/>
            <a:ln w="19050" cap="flat" cmpd="sng">
              <a:solidFill>
                <a:srgbClr val="E8E8E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273" name="Google Shape;273;p25"/>
            <p:cNvSpPr/>
            <p:nvPr/>
          </p:nvSpPr>
          <p:spPr>
            <a:xfrm>
              <a:off x="3123738" y="1123632"/>
              <a:ext cx="2896500" cy="2896200"/>
            </a:xfrm>
            <a:prstGeom prst="pie">
              <a:avLst>
                <a:gd name="adj1" fmla="val 1811602"/>
                <a:gd name="adj2" fmla="val 16214886"/>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grpSp>
      <p:grpSp>
        <p:nvGrpSpPr>
          <p:cNvPr id="274" name="Google Shape;274;p25"/>
          <p:cNvGrpSpPr/>
          <p:nvPr/>
        </p:nvGrpSpPr>
        <p:grpSpPr>
          <a:xfrm>
            <a:off x="5123046" y="1816182"/>
            <a:ext cx="1815900" cy="1815900"/>
            <a:chOff x="3664038" y="1663782"/>
            <a:chExt cx="1815900" cy="1815900"/>
          </a:xfrm>
        </p:grpSpPr>
        <p:sp>
          <p:nvSpPr>
            <p:cNvPr id="275" name="Google Shape;275;p25"/>
            <p:cNvSpPr/>
            <p:nvPr/>
          </p:nvSpPr>
          <p:spPr>
            <a:xfrm>
              <a:off x="3664038" y="1663782"/>
              <a:ext cx="1815900" cy="1815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Poppins"/>
                <a:ea typeface="Poppins"/>
                <a:cs typeface="Poppins"/>
                <a:sym typeface="Poppins"/>
              </a:endParaRPr>
            </a:p>
          </p:txBody>
        </p:sp>
        <p:sp>
          <p:nvSpPr>
            <p:cNvPr id="276" name="Google Shape;276;p25"/>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dirty="0" smtClean="0">
                  <a:solidFill>
                    <a:srgbClr val="FFFFFF"/>
                  </a:solidFill>
                  <a:latin typeface="Poppins"/>
                  <a:ea typeface="Poppins"/>
                  <a:cs typeface="Poppins"/>
                  <a:sym typeface="Poppins"/>
                </a:rPr>
                <a:t>¿A qué conclusiones llegamos?</a:t>
              </a:r>
              <a:endParaRPr b="1" dirty="0">
                <a:solidFill>
                  <a:srgbClr val="FFFFFF"/>
                </a:solidFill>
                <a:latin typeface="Poppins"/>
                <a:ea typeface="Poppins"/>
                <a:cs typeface="Poppins"/>
                <a:sym typeface="Poppins"/>
              </a:endParaRPr>
            </a:p>
          </p:txBody>
        </p:sp>
      </p:grpSp>
      <p:grpSp>
        <p:nvGrpSpPr>
          <p:cNvPr id="277" name="Google Shape;277;p25"/>
          <p:cNvGrpSpPr/>
          <p:nvPr/>
        </p:nvGrpSpPr>
        <p:grpSpPr>
          <a:xfrm>
            <a:off x="5276870" y="86096"/>
            <a:ext cx="1508686" cy="1508686"/>
            <a:chOff x="2859873" y="853971"/>
            <a:chExt cx="1068600" cy="1068600"/>
          </a:xfrm>
        </p:grpSpPr>
        <p:sp>
          <p:nvSpPr>
            <p:cNvPr id="278" name="Google Shape;278;p25"/>
            <p:cNvSpPr/>
            <p:nvPr/>
          </p:nvSpPr>
          <p:spPr>
            <a:xfrm>
              <a:off x="2859873" y="853971"/>
              <a:ext cx="1068600" cy="1068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latin typeface="Poppins Light"/>
                <a:ea typeface="Poppins Light"/>
                <a:cs typeface="Poppins Light"/>
                <a:sym typeface="Poppins Light"/>
              </a:endParaRPr>
            </a:p>
          </p:txBody>
        </p:sp>
        <p:sp>
          <p:nvSpPr>
            <p:cNvPr id="279" name="Google Shape;279;p25"/>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50" dirty="0" smtClean="0">
                  <a:solidFill>
                    <a:srgbClr val="FFFFFF"/>
                  </a:solidFill>
                  <a:latin typeface="Poppins Light"/>
                  <a:ea typeface="Poppins Light"/>
                  <a:cs typeface="Poppins Light"/>
                  <a:sym typeface="Poppins Light"/>
                </a:rPr>
                <a:t>Antecedentes del evento “Dias de Cine”</a:t>
              </a:r>
              <a:endParaRPr sz="1050" dirty="0">
                <a:solidFill>
                  <a:srgbClr val="FFFFFF"/>
                </a:solidFill>
                <a:latin typeface="Poppins Light"/>
                <a:ea typeface="Poppins Light"/>
                <a:cs typeface="Poppins Light"/>
                <a:sym typeface="Poppins Light"/>
              </a:endParaRPr>
            </a:p>
          </p:txBody>
        </p:sp>
      </p:grpSp>
      <p:grpSp>
        <p:nvGrpSpPr>
          <p:cNvPr id="280" name="Google Shape;280;p25"/>
          <p:cNvGrpSpPr/>
          <p:nvPr/>
        </p:nvGrpSpPr>
        <p:grpSpPr>
          <a:xfrm>
            <a:off x="3748094" y="3211473"/>
            <a:ext cx="1508686" cy="1508686"/>
            <a:chOff x="2859873" y="853971"/>
            <a:chExt cx="1068600" cy="1068600"/>
          </a:xfrm>
        </p:grpSpPr>
        <p:sp>
          <p:nvSpPr>
            <p:cNvPr id="281" name="Google Shape;281;p25"/>
            <p:cNvSpPr/>
            <p:nvPr/>
          </p:nvSpPr>
          <p:spPr>
            <a:xfrm>
              <a:off x="2859873" y="853971"/>
              <a:ext cx="1068600" cy="1068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latin typeface="Poppins Light"/>
                <a:ea typeface="Poppins Light"/>
                <a:cs typeface="Poppins Light"/>
                <a:sym typeface="Poppins Light"/>
              </a:endParaRPr>
            </a:p>
          </p:txBody>
        </p:sp>
        <p:sp>
          <p:nvSpPr>
            <p:cNvPr id="282" name="Google Shape;282;p25"/>
            <p:cNvSpPr txBox="1"/>
            <p:nvPr/>
          </p:nvSpPr>
          <p:spPr>
            <a:xfrm>
              <a:off x="3012800" y="1022197"/>
              <a:ext cx="762600" cy="732300"/>
            </a:xfrm>
            <a:prstGeom prst="rect">
              <a:avLst/>
            </a:prstGeom>
            <a:solidFill>
              <a:srgbClr val="999999"/>
            </a:solidFill>
            <a:ln>
              <a:noFill/>
            </a:ln>
          </p:spPr>
          <p:txBody>
            <a:bodyPr spcFirstLastPara="1" wrap="square" lIns="91425" tIns="91425" rIns="91425" bIns="91425" anchor="ctr" anchorCtr="0">
              <a:noAutofit/>
            </a:bodyPr>
            <a:lstStyle/>
            <a:p>
              <a:pPr lvl="0" algn="ctr">
                <a:lnSpc>
                  <a:spcPct val="115000"/>
                </a:lnSpc>
              </a:pPr>
              <a:r>
                <a:rPr lang="es-CO" sz="1050" dirty="0" smtClean="0">
                  <a:solidFill>
                    <a:srgbClr val="FFFFFF"/>
                  </a:solidFill>
                  <a:latin typeface="Poppins Light"/>
                  <a:ea typeface="Poppins Light"/>
                  <a:cs typeface="Poppins Light"/>
                  <a:sym typeface="Poppins Light"/>
                </a:rPr>
                <a:t>Elección de representantes a Comité Líder</a:t>
              </a:r>
              <a:endParaRPr lang="es-CO" sz="1050" dirty="0">
                <a:solidFill>
                  <a:srgbClr val="FFFFFF"/>
                </a:solidFill>
                <a:latin typeface="Poppins Light"/>
                <a:ea typeface="Poppins Light"/>
                <a:cs typeface="Poppins Light"/>
                <a:sym typeface="Poppins Light"/>
              </a:endParaRPr>
            </a:p>
          </p:txBody>
        </p:sp>
      </p:grpSp>
      <p:grpSp>
        <p:nvGrpSpPr>
          <p:cNvPr id="283" name="Google Shape;283;p25"/>
          <p:cNvGrpSpPr/>
          <p:nvPr/>
        </p:nvGrpSpPr>
        <p:grpSpPr>
          <a:xfrm>
            <a:off x="6805213" y="3211473"/>
            <a:ext cx="1508686" cy="1508686"/>
            <a:chOff x="5214448" y="3234278"/>
            <a:chExt cx="1068600" cy="1068600"/>
          </a:xfrm>
        </p:grpSpPr>
        <p:sp>
          <p:nvSpPr>
            <p:cNvPr id="284" name="Google Shape;284;p25"/>
            <p:cNvSpPr/>
            <p:nvPr/>
          </p:nvSpPr>
          <p:spPr>
            <a:xfrm>
              <a:off x="5214448" y="3234278"/>
              <a:ext cx="1068600" cy="10686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latin typeface="Poppins Light"/>
                <a:ea typeface="Poppins Light"/>
                <a:cs typeface="Poppins Light"/>
                <a:sym typeface="Poppins Light"/>
              </a:endParaRPr>
            </a:p>
          </p:txBody>
        </p:sp>
        <p:sp>
          <p:nvSpPr>
            <p:cNvPr id="285" name="Google Shape;285;p25"/>
            <p:cNvSpPr txBox="1"/>
            <p:nvPr/>
          </p:nvSpPr>
          <p:spPr>
            <a:xfrm>
              <a:off x="5367375" y="3402503"/>
              <a:ext cx="762600" cy="7323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50" dirty="0" smtClean="0">
                  <a:solidFill>
                    <a:srgbClr val="FFFFFF"/>
                  </a:solidFill>
                  <a:latin typeface="Poppins Light"/>
                  <a:ea typeface="Poppins Light"/>
                  <a:cs typeface="Poppins Light"/>
                  <a:sym typeface="Poppins Light"/>
                </a:rPr>
                <a:t>Empresa a trabajar</a:t>
              </a:r>
              <a:endParaRPr sz="1050" dirty="0">
                <a:solidFill>
                  <a:srgbClr val="FFFFFF"/>
                </a:solidFill>
                <a:latin typeface="Poppins Light"/>
                <a:ea typeface="Poppins Light"/>
                <a:cs typeface="Poppins Light"/>
                <a:sym typeface="Poppins Ligh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Trabajo de Clase</a:t>
            </a:r>
            <a:endParaRPr dirty="0"/>
          </a:p>
        </p:txBody>
      </p:sp>
      <p:sp>
        <p:nvSpPr>
          <p:cNvPr id="176" name="Google Shape;176;p17"/>
          <p:cNvSpPr txBox="1">
            <a:spLocks noGrp="1"/>
          </p:cNvSpPr>
          <p:nvPr>
            <p:ph type="subTitle" idx="1"/>
          </p:nvPr>
        </p:nvSpPr>
        <p:spPr>
          <a:xfrm>
            <a:off x="2569800" y="3188700"/>
            <a:ext cx="4004400" cy="1058621"/>
          </a:xfrm>
          <a:prstGeom prst="rect">
            <a:avLst/>
          </a:prstGeom>
        </p:spPr>
        <p:txBody>
          <a:bodyPr spcFirstLastPara="1" wrap="square" lIns="91425" tIns="91425" rIns="91425" bIns="91425" anchor="t" anchorCtr="0">
            <a:noAutofit/>
          </a:bodyPr>
          <a:lstStyle/>
          <a:p>
            <a:pPr marL="0" lvl="0" indent="0" algn="ctr" rtl="0">
              <a:spcBef>
                <a:spcPts val="600"/>
              </a:spcBef>
              <a:spcAft>
                <a:spcPts val="600"/>
              </a:spcAft>
              <a:buNone/>
            </a:pPr>
            <a:r>
              <a:rPr lang="en" dirty="0" smtClean="0"/>
              <a:t>Entren al siguiente link:</a:t>
            </a:r>
          </a:p>
          <a:p>
            <a:pPr marL="0" lvl="0" indent="0">
              <a:spcBef>
                <a:spcPts val="600"/>
              </a:spcBef>
              <a:spcAft>
                <a:spcPts val="600"/>
              </a:spcAft>
            </a:pPr>
            <a:r>
              <a:rPr lang="es-CO" u="sng" dirty="0">
                <a:hlinkClick r:id="rId3"/>
              </a:rPr>
              <a:t>https://www.gestiopolis.com/historia-cambios-y-evolucion-de-la-administracion</a:t>
            </a:r>
            <a:r>
              <a:rPr lang="es-CO" u="sng" dirty="0" smtClean="0">
                <a:hlinkClick r:id="rId3"/>
              </a:rPr>
              <a:t>/</a:t>
            </a:r>
            <a:endParaRPr dirty="0"/>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dirty="0">
                <a:solidFill>
                  <a:srgbClr val="FFFFFF"/>
                </a:solidFill>
                <a:latin typeface="Poppins"/>
                <a:ea typeface="Poppins"/>
                <a:cs typeface="Poppins"/>
                <a:sym typeface="Poppins"/>
              </a:rPr>
              <a:t>1</a:t>
            </a:r>
            <a:endParaRPr sz="600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ctrTitle" idx="4294967295"/>
          </p:nvPr>
        </p:nvSpPr>
        <p:spPr>
          <a:xfrm>
            <a:off x="2351788" y="1180487"/>
            <a:ext cx="4608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dirty="0" smtClean="0"/>
              <a:t>Tarea!</a:t>
            </a:r>
            <a:endParaRPr sz="9600" dirty="0"/>
          </a:p>
        </p:txBody>
      </p:sp>
      <p:sp>
        <p:nvSpPr>
          <p:cNvPr id="168" name="Google Shape;168;p16"/>
          <p:cNvSpPr txBox="1">
            <a:spLocks noGrp="1"/>
          </p:cNvSpPr>
          <p:nvPr>
            <p:ph type="subTitle" idx="4294967295"/>
          </p:nvPr>
        </p:nvSpPr>
        <p:spPr>
          <a:xfrm>
            <a:off x="2351800" y="2265877"/>
            <a:ext cx="4608000" cy="177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b="1" dirty="0" smtClean="0">
                <a:latin typeface="Poppins"/>
                <a:ea typeface="Poppins"/>
                <a:cs typeface="Poppins"/>
                <a:sym typeface="Poppins"/>
              </a:rPr>
              <a:t>Plantear objetivos y estrategias del evento “Días de Cine”</a:t>
            </a:r>
            <a:endParaRPr b="1" dirty="0"/>
          </a:p>
        </p:txBody>
      </p:sp>
      <p:sp>
        <p:nvSpPr>
          <p:cNvPr id="169" name="Google Shape;169;p1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p>
        </p:txBody>
      </p:sp>
      <p:sp>
        <p:nvSpPr>
          <p:cNvPr id="170" name="Google Shape;170;p16"/>
          <p:cNvSpPr/>
          <p:nvPr/>
        </p:nvSpPr>
        <p:spPr>
          <a:xfrm>
            <a:off x="1804239" y="1506373"/>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9"/>
          <p:cNvPicPr preferRelativeResize="0"/>
          <p:nvPr/>
        </p:nvPicPr>
        <p:blipFill>
          <a:blip r:embed="rId3">
            <a:alphaModFix/>
          </a:blip>
          <a:stretch>
            <a:fillRect/>
          </a:stretch>
        </p:blipFill>
        <p:spPr>
          <a:xfrm>
            <a:off x="6372150" y="1054450"/>
            <a:ext cx="3034500" cy="3034500"/>
          </a:xfrm>
          <a:prstGeom prst="ellipse">
            <a:avLst/>
          </a:prstGeom>
          <a:noFill/>
          <a:ln>
            <a:noFill/>
          </a:ln>
        </p:spPr>
      </p:pic>
      <p:grpSp>
        <p:nvGrpSpPr>
          <p:cNvPr id="189" name="Google Shape;189;p19"/>
          <p:cNvGrpSpPr/>
          <p:nvPr/>
        </p:nvGrpSpPr>
        <p:grpSpPr>
          <a:xfrm>
            <a:off x="5853100" y="3068600"/>
            <a:ext cx="1539600" cy="1539600"/>
            <a:chOff x="6680825" y="2549350"/>
            <a:chExt cx="1539600" cy="1539600"/>
          </a:xfrm>
        </p:grpSpPr>
        <p:sp>
          <p:nvSpPr>
            <p:cNvPr id="190" name="Google Shape;190;p19"/>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1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En grupos construya:</a:t>
            </a:r>
            <a:endParaRPr dirty="0"/>
          </a:p>
        </p:txBody>
      </p:sp>
      <p:sp>
        <p:nvSpPr>
          <p:cNvPr id="194" name="Google Shape;194;p19"/>
          <p:cNvSpPr txBox="1">
            <a:spLocks noGrp="1"/>
          </p:cNvSpPr>
          <p:nvPr>
            <p:ph type="body" idx="1"/>
          </p:nvPr>
        </p:nvSpPr>
        <p:spPr>
          <a:xfrm>
            <a:off x="1069625" y="1958050"/>
            <a:ext cx="4608000" cy="291875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SzPts val="1600"/>
              <a:buChar char="￮"/>
            </a:pPr>
            <a:r>
              <a:rPr lang="es-CO" dirty="0" smtClean="0"/>
              <a:t>Una definici</a:t>
            </a:r>
            <a:r>
              <a:rPr lang="es-CO" dirty="0" smtClean="0"/>
              <a:t>ón propia de “Administración”</a:t>
            </a:r>
          </a:p>
          <a:p>
            <a:pPr marL="457200" lvl="0" indent="-330200" algn="l" rtl="0">
              <a:spcBef>
                <a:spcPts val="600"/>
              </a:spcBef>
              <a:spcAft>
                <a:spcPts val="0"/>
              </a:spcAft>
              <a:buSzPts val="1600"/>
              <a:buChar char="￮"/>
            </a:pPr>
            <a:r>
              <a:rPr lang="es-CO" dirty="0" smtClean="0"/>
              <a:t>Una línea de tiempo (infografía) del desarrollo histórico de la administración</a:t>
            </a:r>
          </a:p>
          <a:p>
            <a:pPr marL="457200" lvl="0" indent="-330200" algn="l" rtl="0">
              <a:spcBef>
                <a:spcPts val="600"/>
              </a:spcBef>
              <a:spcAft>
                <a:spcPts val="0"/>
              </a:spcAft>
              <a:buSzPts val="1600"/>
              <a:buChar char="￮"/>
            </a:pPr>
            <a:r>
              <a:rPr lang="es-CO" dirty="0" smtClean="0"/>
              <a:t>Un mapa conceptual de las principales teorías, funciones y enfoques de la administración</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 dirty="0" smtClean="0"/>
              <a:t>Tiempo: 45’</a:t>
            </a:r>
          </a:p>
          <a:p>
            <a:pPr marL="0" lvl="0" indent="0" algn="l" rtl="0">
              <a:spcBef>
                <a:spcPts val="600"/>
              </a:spcBef>
              <a:spcAft>
                <a:spcPts val="0"/>
              </a:spcAft>
              <a:buNone/>
            </a:pPr>
            <a:r>
              <a:rPr lang="en" dirty="0" smtClean="0"/>
              <a:t>Forma de presentación: Aleatoria</a:t>
            </a:r>
            <a:endParaRPr dirty="0"/>
          </a:p>
        </p:txBody>
      </p:sp>
      <p:sp>
        <p:nvSpPr>
          <p:cNvPr id="195" name="Google Shape;195;p1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196" name="Google Shape;196;p19"/>
          <p:cNvGrpSpPr/>
          <p:nvPr/>
        </p:nvGrpSpPr>
        <p:grpSpPr>
          <a:xfrm>
            <a:off x="6438110" y="3653462"/>
            <a:ext cx="369505" cy="369505"/>
            <a:chOff x="2594050" y="1631825"/>
            <a:chExt cx="439625" cy="439625"/>
          </a:xfrm>
        </p:grpSpPr>
        <p:sp>
          <p:nvSpPr>
            <p:cNvPr id="197" name="Google Shape;197;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9"/>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smtClean="0"/>
              <a:t>Que hacen los Gerentes?</a:t>
            </a:r>
            <a:endParaRPr sz="4400" dirty="0"/>
          </a:p>
        </p:txBody>
      </p:sp>
      <p:sp>
        <p:nvSpPr>
          <p:cNvPr id="176" name="Google Shape;176;p17"/>
          <p:cNvSpPr txBox="1">
            <a:spLocks noGrp="1"/>
          </p:cNvSpPr>
          <p:nvPr>
            <p:ph type="subTitle" idx="1"/>
          </p:nvPr>
        </p:nvSpPr>
        <p:spPr>
          <a:xfrm>
            <a:off x="2569800" y="3188700"/>
            <a:ext cx="4004400" cy="1058621"/>
          </a:xfrm>
          <a:prstGeom prst="rect">
            <a:avLst/>
          </a:prstGeom>
        </p:spPr>
        <p:txBody>
          <a:bodyPr spcFirstLastPara="1" wrap="square" lIns="91425" tIns="91425" rIns="91425" bIns="91425" anchor="t" anchorCtr="0">
            <a:noAutofit/>
          </a:bodyPr>
          <a:lstStyle/>
          <a:p>
            <a:pPr marL="0" lvl="0" indent="0" algn="ctr" rtl="0">
              <a:spcBef>
                <a:spcPts val="600"/>
              </a:spcBef>
              <a:spcAft>
                <a:spcPts val="600"/>
              </a:spcAft>
              <a:buNone/>
            </a:pPr>
            <a:r>
              <a:rPr lang="en" dirty="0" smtClean="0"/>
              <a:t>Presentación 01 Pearson:</a:t>
            </a:r>
          </a:p>
          <a:p>
            <a:pPr marL="0" lvl="0" indent="0">
              <a:spcBef>
                <a:spcPts val="600"/>
              </a:spcBef>
              <a:spcAft>
                <a:spcPts val="600"/>
              </a:spcAft>
            </a:pPr>
            <a:r>
              <a:rPr lang="es-CO" u="sng" dirty="0">
                <a:hlinkClick r:id="rId3"/>
              </a:rPr>
              <a:t>http://</a:t>
            </a:r>
            <a:r>
              <a:rPr lang="es-CO" u="sng" dirty="0" smtClean="0">
                <a:hlinkClick r:id="rId3"/>
              </a:rPr>
              <a:t>diegoucc.wixsite.com/profevillalobos/gestion-empresarial</a:t>
            </a:r>
            <a:r>
              <a:rPr lang="es-CO" u="sng" dirty="0" smtClean="0"/>
              <a:t>  </a:t>
            </a:r>
          </a:p>
          <a:p>
            <a:pPr marL="0" indent="0">
              <a:spcBef>
                <a:spcPts val="600"/>
              </a:spcBef>
              <a:spcAft>
                <a:spcPts val="600"/>
              </a:spcAft>
            </a:pPr>
            <a:r>
              <a:rPr lang="es-CO" dirty="0"/>
              <a:t>Diapositivas: 5-6 y 13-32</a:t>
            </a:r>
            <a:endParaRPr dirty="0"/>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dirty="0" smtClean="0">
                <a:solidFill>
                  <a:srgbClr val="FFFFFF"/>
                </a:solidFill>
                <a:latin typeface="Poppins"/>
                <a:ea typeface="Poppins"/>
                <a:cs typeface="Poppins"/>
                <a:sym typeface="Poppins"/>
              </a:rPr>
              <a:t>2</a:t>
            </a:r>
            <a:endParaRPr sz="6000" dirty="0">
              <a:solidFill>
                <a:srgbClr val="FFFFFF"/>
              </a:solidFill>
            </a:endParaRPr>
          </a:p>
        </p:txBody>
      </p:sp>
    </p:spTree>
    <p:extLst>
      <p:ext uri="{BB962C8B-B14F-4D97-AF65-F5344CB8AC3E}">
        <p14:creationId xmlns:p14="http://schemas.microsoft.com/office/powerpoint/2010/main" val="149693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ctrTitle" idx="4294967295"/>
          </p:nvPr>
        </p:nvSpPr>
        <p:spPr>
          <a:xfrm>
            <a:off x="826297" y="2954950"/>
            <a:ext cx="7491356" cy="1159800"/>
          </a:xfrm>
          <a:prstGeom prst="rect">
            <a:avLst/>
          </a:prstGeom>
        </p:spPr>
        <p:txBody>
          <a:bodyPr spcFirstLastPara="1" wrap="square" lIns="91425" tIns="91425" rIns="91425" bIns="91425" anchor="b" anchorCtr="0">
            <a:noAutofit/>
          </a:bodyPr>
          <a:lstStyle/>
          <a:p>
            <a:pPr lvl="0" algn="ctr">
              <a:lnSpc>
                <a:spcPct val="150000"/>
              </a:lnSpc>
            </a:pPr>
            <a:r>
              <a:rPr lang="es-ES" sz="2000" dirty="0" smtClean="0"/>
              <a:t>En </a:t>
            </a:r>
            <a:r>
              <a:rPr lang="es-ES" sz="2000" dirty="0"/>
              <a:t>la mayoría de casos ser un buen jefe significa contratar personas con talento y luego salir de su </a:t>
            </a:r>
            <a:r>
              <a:rPr lang="es-ES" sz="2000" dirty="0" smtClean="0"/>
              <a:t>camino</a:t>
            </a:r>
            <a:r>
              <a:rPr lang="es-ES" sz="2000" b="0" dirty="0" smtClean="0"/>
              <a:t>.</a:t>
            </a:r>
            <a:endParaRPr sz="2000" dirty="0"/>
          </a:p>
        </p:txBody>
      </p:sp>
      <p:sp>
        <p:nvSpPr>
          <p:cNvPr id="206" name="Google Shape;206;p20"/>
          <p:cNvSpPr txBox="1">
            <a:spLocks noGrp="1"/>
          </p:cNvSpPr>
          <p:nvPr>
            <p:ph type="subTitle" idx="4294967295"/>
          </p:nvPr>
        </p:nvSpPr>
        <p:spPr>
          <a:xfrm>
            <a:off x="2092625" y="4097352"/>
            <a:ext cx="6042148" cy="784800"/>
          </a:xfrm>
          <a:prstGeom prst="rect">
            <a:avLst/>
          </a:prstGeom>
        </p:spPr>
        <p:txBody>
          <a:bodyPr spcFirstLastPara="1" wrap="square" lIns="91425" tIns="91425" rIns="91425" bIns="91425" anchor="t" anchorCtr="0">
            <a:noAutofit/>
          </a:bodyPr>
          <a:lstStyle/>
          <a:p>
            <a:pPr marL="0" lvl="0" indent="0" algn="r">
              <a:buNone/>
            </a:pPr>
            <a:r>
              <a:rPr lang="en" sz="1400" dirty="0" smtClean="0"/>
              <a:t>By:</a:t>
            </a:r>
            <a:r>
              <a:rPr lang="es-ES" sz="1400" dirty="0" smtClean="0"/>
              <a:t> </a:t>
            </a:r>
            <a:r>
              <a:rPr lang="es-ES" sz="1400" dirty="0"/>
              <a:t>Tina </a:t>
            </a:r>
            <a:r>
              <a:rPr lang="es-ES" sz="1400" dirty="0" err="1" smtClean="0"/>
              <a:t>Fey</a:t>
            </a:r>
            <a:endParaRPr sz="1400" dirty="0"/>
          </a:p>
        </p:txBody>
      </p:sp>
      <p:grpSp>
        <p:nvGrpSpPr>
          <p:cNvPr id="207" name="Google Shape;207;p20"/>
          <p:cNvGrpSpPr/>
          <p:nvPr/>
        </p:nvGrpSpPr>
        <p:grpSpPr>
          <a:xfrm>
            <a:off x="3952298" y="309004"/>
            <a:ext cx="1738561" cy="1738545"/>
            <a:chOff x="6643075" y="3664250"/>
            <a:chExt cx="407950" cy="407975"/>
          </a:xfrm>
        </p:grpSpPr>
        <p:sp>
          <p:nvSpPr>
            <p:cNvPr id="208" name="Google Shape;208;p20"/>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0"/>
          <p:cNvGrpSpPr/>
          <p:nvPr/>
        </p:nvGrpSpPr>
        <p:grpSpPr>
          <a:xfrm rot="-587313">
            <a:off x="3850121" y="2274317"/>
            <a:ext cx="714809" cy="714768"/>
            <a:chOff x="576250" y="4319400"/>
            <a:chExt cx="442075" cy="442050"/>
          </a:xfrm>
        </p:grpSpPr>
        <p:sp>
          <p:nvSpPr>
            <p:cNvPr id="211" name="Google Shape;211;p20"/>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0"/>
          <p:cNvSpPr/>
          <p:nvPr/>
        </p:nvSpPr>
        <p:spPr>
          <a:xfrm>
            <a:off x="3536507" y="710554"/>
            <a:ext cx="271742" cy="25947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rot="2697553">
            <a:off x="5327282" y="2038984"/>
            <a:ext cx="412519" cy="3938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5653628" y="1814107"/>
            <a:ext cx="165205" cy="15781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p:nvPr/>
        </p:nvSpPr>
        <p:spPr>
          <a:xfrm rot="1280074">
            <a:off x="3348230" y="1493219"/>
            <a:ext cx="165200" cy="15779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4294967295"/>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s-CO" sz="900"/>
              <a:t>1-</a:t>
            </a:r>
            <a:fld id="{9B295317-A4A6-4488-8257-9A499A59DB2A}" type="slidenum">
              <a:rPr lang="en-US" altLang="es-CO" sz="900"/>
              <a:pPr>
                <a:spcBef>
                  <a:spcPct val="0"/>
                </a:spcBef>
                <a:buFontTx/>
                <a:buNone/>
              </a:pPr>
              <a:t>7</a:t>
            </a:fld>
            <a:endParaRPr lang="en-US" altLang="es-CO" sz="900"/>
          </a:p>
        </p:txBody>
      </p:sp>
      <p:pic>
        <p:nvPicPr>
          <p:cNvPr id="20483" name="Imagen 4" descr="Cuadro 1_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428" y="171450"/>
            <a:ext cx="552807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114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s-ES_tradnl" altLang="es-CO" smtClean="0">
                <a:ea typeface="ＭＳ Ｐゴシック" panose="020B0600070205080204" pitchFamily="34" charset="-128"/>
              </a:rPr>
              <a:t>¿Qué títulos se les da a los gerentes?</a:t>
            </a:r>
          </a:p>
        </p:txBody>
      </p:sp>
      <p:sp>
        <p:nvSpPr>
          <p:cNvPr id="22531" name="Content Placeholder 2"/>
          <p:cNvSpPr>
            <a:spLocks noGrp="1"/>
          </p:cNvSpPr>
          <p:nvPr>
            <p:ph idx="1"/>
          </p:nvPr>
        </p:nvSpPr>
        <p:spPr/>
        <p:txBody>
          <a:bodyPr/>
          <a:lstStyle/>
          <a:p>
            <a:pPr eaLnBrk="1" hangingPunct="1">
              <a:spcBef>
                <a:spcPts val="0"/>
              </a:spcBef>
            </a:pPr>
            <a:r>
              <a:rPr lang="es-ES_tradnl" altLang="es-CO" sz="2250" b="1" dirty="0">
                <a:solidFill>
                  <a:srgbClr val="00ACEA"/>
                </a:solidFill>
                <a:ea typeface="ＭＳ Ｐゴシック" panose="020B0600070205080204" pitchFamily="34" charset="-128"/>
              </a:rPr>
              <a:t>Alta dirección </a:t>
            </a:r>
            <a:endParaRPr lang="es-ES_tradnl" altLang="es-CO" sz="2250" dirty="0">
              <a:solidFill>
                <a:srgbClr val="00ACEA"/>
              </a:solidFill>
              <a:ea typeface="ＭＳ Ｐゴシック" panose="020B0600070205080204" pitchFamily="34" charset="-128"/>
            </a:endParaRPr>
          </a:p>
          <a:p>
            <a:pPr lvl="1" eaLnBrk="1" hangingPunct="1"/>
            <a:r>
              <a:rPr lang="es-ES_tradnl" altLang="es-CO" sz="1950" dirty="0">
                <a:ea typeface="ＭＳ Ｐゴシック" panose="020B0600070205080204" pitchFamily="34" charset="-128"/>
              </a:rPr>
              <a:t>Toman las decisiones concernientes a la dirección de la organización</a:t>
            </a:r>
          </a:p>
          <a:p>
            <a:pPr lvl="1" eaLnBrk="1" hangingPunct="1"/>
            <a:r>
              <a:rPr lang="es-ES_tradnl" altLang="es-CO" sz="1950" dirty="0">
                <a:ea typeface="ＭＳ Ｐゴシック" panose="020B0600070205080204" pitchFamily="34" charset="-128"/>
              </a:rPr>
              <a:t>Ejemplos: presidente, director administrativo, CEO, vicepresidente</a:t>
            </a:r>
          </a:p>
          <a:p>
            <a:pPr eaLnBrk="1" hangingPunct="1">
              <a:spcBef>
                <a:spcPts val="0"/>
              </a:spcBef>
            </a:pPr>
            <a:r>
              <a:rPr lang="es-ES_tradnl" altLang="es-CO" sz="2250" b="1" dirty="0">
                <a:solidFill>
                  <a:srgbClr val="00ACEA"/>
                </a:solidFill>
                <a:ea typeface="ＭＳ Ｐゴシック" panose="020B0600070205080204" pitchFamily="34" charset="-128"/>
              </a:rPr>
              <a:t>Mandos medios </a:t>
            </a:r>
          </a:p>
          <a:p>
            <a:pPr lvl="1" eaLnBrk="1" hangingPunct="1"/>
            <a:r>
              <a:rPr lang="es-ES_tradnl" altLang="es-CO" sz="1950" dirty="0">
                <a:ea typeface="ＭＳ Ｐゴシック" panose="020B0600070205080204" pitchFamily="34" charset="-128"/>
              </a:rPr>
              <a:t>Tienen a su cargo las actividades de otros gerentes</a:t>
            </a:r>
          </a:p>
          <a:p>
            <a:pPr lvl="1" eaLnBrk="1" hangingPunct="1"/>
            <a:r>
              <a:rPr lang="es-ES_tradnl" altLang="es-CO" sz="1950" dirty="0">
                <a:ea typeface="ＭＳ Ｐゴシック" panose="020B0600070205080204" pitchFamily="34" charset="-128"/>
              </a:rPr>
              <a:t>Ejemplos: gerente de distrito, gerente de división</a:t>
            </a:r>
          </a:p>
          <a:p>
            <a:pPr eaLnBrk="1" hangingPunct="1">
              <a:spcBef>
                <a:spcPts val="0"/>
              </a:spcBef>
            </a:pPr>
            <a:r>
              <a:rPr lang="es-ES_tradnl" altLang="es-CO" sz="2250" b="1" dirty="0">
                <a:solidFill>
                  <a:srgbClr val="00ACEA"/>
                </a:solidFill>
                <a:ea typeface="ＭＳ Ｐゴシック" panose="020B0600070205080204" pitchFamily="34" charset="-128"/>
              </a:rPr>
              <a:t>Gerentes de primera línea </a:t>
            </a:r>
            <a:endParaRPr lang="es-ES_tradnl" altLang="es-CO" sz="2250" dirty="0">
              <a:solidFill>
                <a:srgbClr val="00ACEA"/>
              </a:solidFill>
              <a:ea typeface="ＭＳ Ｐゴシック" panose="020B0600070205080204" pitchFamily="34" charset="-128"/>
            </a:endParaRPr>
          </a:p>
          <a:p>
            <a:pPr lvl="1" eaLnBrk="1" hangingPunct="1"/>
            <a:r>
              <a:rPr lang="es-ES_tradnl" altLang="es-CO" sz="1950" dirty="0">
                <a:ea typeface="ＭＳ Ｐゴシック" panose="020B0600070205080204" pitchFamily="34" charset="-128"/>
              </a:rPr>
              <a:t>Dirigen las actividades de los empleados no gerenciales</a:t>
            </a:r>
          </a:p>
          <a:p>
            <a:pPr lvl="1" eaLnBrk="1" hangingPunct="1"/>
            <a:r>
              <a:rPr lang="es-ES_tradnl" altLang="es-CO" sz="1950" dirty="0">
                <a:ea typeface="ＭＳ Ｐゴシック" panose="020B0600070205080204" pitchFamily="34" charset="-128"/>
              </a:rPr>
              <a:t>Ejemplos: supervisor, líder de equipo</a:t>
            </a:r>
          </a:p>
        </p:txBody>
      </p:sp>
      <p:sp>
        <p:nvSpPr>
          <p:cNvPr id="22532" name="Slide Number Placeholder 3"/>
          <p:cNvSpPr>
            <a:spLocks noGrp="1"/>
          </p:cNvSpPr>
          <p:nvPr>
            <p:ph type="sldNum" sz="quarter" idx="10"/>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s-CO" sz="900"/>
              <a:t>1-</a:t>
            </a:r>
            <a:fld id="{DA0C21B0-11CE-45A0-AB8E-E29F2AB4BE32}" type="slidenum">
              <a:rPr lang="en-US" altLang="es-CO" sz="900"/>
              <a:pPr>
                <a:spcBef>
                  <a:spcPct val="0"/>
                </a:spcBef>
                <a:buFontTx/>
                <a:buNone/>
              </a:pPr>
              <a:t>8</a:t>
            </a:fld>
            <a:endParaRPr lang="en-US" altLang="es-CO" sz="900"/>
          </a:p>
        </p:txBody>
      </p:sp>
    </p:spTree>
    <p:extLst>
      <p:ext uri="{BB962C8B-B14F-4D97-AF65-F5344CB8AC3E}">
        <p14:creationId xmlns:p14="http://schemas.microsoft.com/office/powerpoint/2010/main" val="3692169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s-ES_tradnl" altLang="es-CO" b="1" smtClean="0">
                <a:ea typeface="ＭＳ Ｐゴシック" panose="020B0600070205080204" pitchFamily="34" charset="-128"/>
              </a:rPr>
              <a:t>¿Qué hacen los gerentes?</a:t>
            </a:r>
          </a:p>
        </p:txBody>
      </p:sp>
      <p:sp>
        <p:nvSpPr>
          <p:cNvPr id="35843" name="Content Placeholder 2"/>
          <p:cNvSpPr>
            <a:spLocks noGrp="1"/>
          </p:cNvSpPr>
          <p:nvPr>
            <p:ph sz="half" idx="1"/>
          </p:nvPr>
        </p:nvSpPr>
        <p:spPr/>
        <p:txBody>
          <a:bodyPr/>
          <a:lstStyle/>
          <a:p>
            <a:pPr marL="0" indent="0">
              <a:buNone/>
            </a:pPr>
            <a:r>
              <a:rPr lang="es-ES_tradnl" altLang="es-CO" smtClean="0">
                <a:ea typeface="ＭＳ Ｐゴシック" panose="020B0600070205080204" pitchFamily="34" charset="-128"/>
              </a:rPr>
              <a:t>En el enfoque de funciones propuesto por el industrial francés Henri Fayol, todos los gerentes realizan ciertas actividades o funciones</a:t>
            </a:r>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200150"/>
            <a:ext cx="298013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14"/>
          <p:cNvSpPr>
            <a:spLocks noGrp="1"/>
          </p:cNvSpPr>
          <p:nvPr>
            <p:ph type="sldNum" sz="quarter" idx="10"/>
          </p:nvPr>
        </p:nvSpPr>
        <p:spPr bwMode="auto">
          <a:xfrm>
            <a:off x="5314950" y="4869657"/>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buClrTx/>
              <a:buNone/>
            </a:pPr>
            <a:r>
              <a:rPr lang="en-US" altLang="es-CO" sz="900" kern="1200">
                <a:solidFill>
                  <a:prstClr val="black"/>
                </a:solidFill>
                <a:cs typeface="Arial" panose="020B0604020202020204" pitchFamily="34" charset="0"/>
              </a:rPr>
              <a:t>1-</a:t>
            </a:r>
            <a:fld id="{8BA37E8F-C548-4BDA-B49E-22D86306E14F}" type="slidenum">
              <a:rPr lang="en-US" altLang="es-CO" sz="900" kern="1200">
                <a:solidFill>
                  <a:prstClr val="black"/>
                </a:solidFill>
                <a:cs typeface="Arial" panose="020B0604020202020204" pitchFamily="34" charset="0"/>
              </a:rPr>
              <a:pPr defTabSz="685800" fontAlgn="base">
                <a:spcBef>
                  <a:spcPct val="0"/>
                </a:spcBef>
                <a:spcAft>
                  <a:spcPct val="0"/>
                </a:spcAft>
                <a:buClrTx/>
                <a:buNone/>
              </a:pPr>
              <a:t>9</a:t>
            </a:fld>
            <a:endParaRPr lang="en-US" altLang="es-CO" sz="900" kern="1200">
              <a:solidFill>
                <a:prstClr val="black"/>
              </a:solidFill>
              <a:cs typeface="Arial" panose="020B0604020202020204" pitchFamily="34" charset="0"/>
            </a:endParaRPr>
          </a:p>
        </p:txBody>
      </p:sp>
    </p:spTree>
    <p:extLst>
      <p:ext uri="{BB962C8B-B14F-4D97-AF65-F5344CB8AC3E}">
        <p14:creationId xmlns:p14="http://schemas.microsoft.com/office/powerpoint/2010/main" val="271430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otalTime>70</TotalTime>
  <Words>2402</Words>
  <Application>Microsoft Office PowerPoint</Application>
  <PresentationFormat>Presentación en pantalla (16:9)</PresentationFormat>
  <Paragraphs>240</Paragraphs>
  <Slides>30</Slides>
  <Notes>19</Notes>
  <HiddenSlides>1</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30</vt:i4>
      </vt:variant>
    </vt:vector>
  </HeadingPairs>
  <TitlesOfParts>
    <vt:vector size="39" baseType="lpstr">
      <vt:lpstr>ＭＳ Ｐゴシック</vt:lpstr>
      <vt:lpstr>Arial</vt:lpstr>
      <vt:lpstr>Calibri</vt:lpstr>
      <vt:lpstr>Futura Md BT</vt:lpstr>
      <vt:lpstr>Poppins</vt:lpstr>
      <vt:lpstr>Poppins Light</vt:lpstr>
      <vt:lpstr>Tahoma</vt:lpstr>
      <vt:lpstr>Cymbeline template</vt:lpstr>
      <vt:lpstr>Office Theme</vt:lpstr>
      <vt:lpstr>Habilidades Gerenciales, Funciones y Teorías de la Administración</vt:lpstr>
      <vt:lpstr>La gestión es hacer las cosas bien; el liderazgo es hacer las cosas correctas.</vt:lpstr>
      <vt:lpstr>Trabajo de Clase</vt:lpstr>
      <vt:lpstr>En grupos construya:</vt:lpstr>
      <vt:lpstr>Que hacen los Gerentes?</vt:lpstr>
      <vt:lpstr>En la mayoría de casos ser un buen jefe significa contratar personas con talento y luego salir de su camino.</vt:lpstr>
      <vt:lpstr>Presentación de PowerPoint</vt:lpstr>
      <vt:lpstr>¿Qué títulos se les da a los gerentes?</vt:lpstr>
      <vt:lpstr>¿Qué hacen los gerentes?</vt:lpstr>
      <vt:lpstr>Las cuatro funciones administrativas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Funciones de gerencia</vt:lpstr>
      <vt:lpstr>Funciones de gerencia</vt:lpstr>
      <vt:lpstr>¿Qué son los roles gerenciales?</vt:lpstr>
      <vt:lpstr>Roles gerenciales de Mintzberg: actualización</vt:lpstr>
      <vt:lpstr>¿Qué habilidades necesitan los gerentes?</vt:lpstr>
      <vt:lpstr>¿El trabajo del gerente es universal?</vt:lpstr>
      <vt:lpstr>Presentación de PowerPoint</vt:lpstr>
      <vt:lpstr>Presentación de PowerPoint</vt:lpstr>
      <vt:lpstr>¿El trabajo del gerente es universal? (cont.)</vt:lpstr>
      <vt:lpstr>Presentación de PowerPoint</vt:lpstr>
      <vt:lpstr>Hora de  Planear y Organizar</vt:lpstr>
      <vt:lpstr>Revisemos avances</vt:lpstr>
      <vt:lpstr>Tarea!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Diego Fernando Villalobos Garrido</dc:creator>
  <cp:lastModifiedBy>Diego Fernando Villalobos Garrido</cp:lastModifiedBy>
  <cp:revision>8</cp:revision>
  <dcterms:modified xsi:type="dcterms:W3CDTF">2019-02-08T01:11:49Z</dcterms:modified>
</cp:coreProperties>
</file>