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"/>
  </p:notesMasterIdLst>
  <p:sldIdLst>
    <p:sldId id="405" r:id="rId2"/>
    <p:sldId id="413" r:id="rId3"/>
    <p:sldId id="410" r:id="rId4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1C6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>
        <p:scale>
          <a:sx n="75" d="100"/>
          <a:sy n="75" d="100"/>
        </p:scale>
        <p:origin x="119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B2617-3053-4DEA-BF8E-07CC88D6C1AB}" type="doc">
      <dgm:prSet loTypeId="urn:microsoft.com/office/officeart/2005/8/layout/vList4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s-CO"/>
        </a:p>
      </dgm:t>
    </dgm:pt>
    <dgm:pt modelId="{EF5894B7-7288-4529-9027-ECA42920DA63}">
      <dgm:prSet/>
      <dgm:spPr/>
      <dgm:t>
        <a:bodyPr/>
        <a:lstStyle/>
        <a:p>
          <a:pPr rtl="0"/>
          <a:r>
            <a:rPr lang="es-CO" dirty="0" smtClean="0">
              <a:latin typeface="+mn-lt"/>
            </a:rPr>
            <a:t>Enfoque</a:t>
          </a:r>
          <a:endParaRPr lang="es-CO" dirty="0" smtClean="0">
            <a:latin typeface="+mn-lt"/>
          </a:endParaRPr>
        </a:p>
      </dgm:t>
    </dgm:pt>
    <dgm:pt modelId="{D78F7D53-E741-4016-8C8E-2F4E1953612A}" type="parTrans" cxnId="{48ED6126-3AD8-4F73-832C-E051C1097F88}">
      <dgm:prSet/>
      <dgm:spPr/>
      <dgm:t>
        <a:bodyPr/>
        <a:lstStyle/>
        <a:p>
          <a:endParaRPr lang="es-CO"/>
        </a:p>
      </dgm:t>
    </dgm:pt>
    <dgm:pt modelId="{AB350249-44E3-48F5-98C9-8B478AED0BAD}" type="sibTrans" cxnId="{48ED6126-3AD8-4F73-832C-E051C1097F88}">
      <dgm:prSet/>
      <dgm:spPr/>
      <dgm:t>
        <a:bodyPr/>
        <a:lstStyle/>
        <a:p>
          <a:endParaRPr lang="es-CO"/>
        </a:p>
      </dgm:t>
    </dgm:pt>
    <dgm:pt modelId="{007C0130-0B86-498F-AE72-AFACF10D9AB3}">
      <dgm:prSet/>
      <dgm:spPr/>
      <dgm:t>
        <a:bodyPr/>
        <a:lstStyle/>
        <a:p>
          <a:pPr rtl="0"/>
          <a:r>
            <a:rPr kumimoji="0" lang="es-CO" b="0" i="0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Actitud</a:t>
          </a:r>
          <a:endParaRPr kumimoji="0" lang="es-CO" b="0" i="0" u="none" strike="noStrike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D7487610-BF87-4679-98B1-1FEEC82FA7C4}" type="parTrans" cxnId="{50859E78-EE7A-4AF3-8448-A45F8A864FC9}">
      <dgm:prSet/>
      <dgm:spPr/>
      <dgm:t>
        <a:bodyPr/>
        <a:lstStyle/>
        <a:p>
          <a:endParaRPr lang="es-CO"/>
        </a:p>
      </dgm:t>
    </dgm:pt>
    <dgm:pt modelId="{4786A089-5138-401D-B5F6-106694A0B998}" type="sibTrans" cxnId="{50859E78-EE7A-4AF3-8448-A45F8A864FC9}">
      <dgm:prSet/>
      <dgm:spPr/>
      <dgm:t>
        <a:bodyPr/>
        <a:lstStyle/>
        <a:p>
          <a:endParaRPr lang="es-CO"/>
        </a:p>
      </dgm:t>
    </dgm:pt>
    <dgm:pt modelId="{94F2F1A6-A162-4481-B6A4-04280ACF1A67}">
      <dgm:prSet/>
      <dgm:spPr/>
      <dgm:t>
        <a:bodyPr/>
        <a:lstStyle/>
        <a:p>
          <a:pPr rtl="0"/>
          <a:r>
            <a:rPr lang="es-CO" dirty="0" smtClean="0">
              <a:latin typeface="+mn-lt"/>
            </a:rPr>
            <a:t>Motivación</a:t>
          </a:r>
          <a:endParaRPr lang="es-CO" dirty="0" smtClean="0">
            <a:latin typeface="+mn-lt"/>
          </a:endParaRPr>
        </a:p>
      </dgm:t>
    </dgm:pt>
    <dgm:pt modelId="{113365BF-C4CA-4ECE-A76B-01EF33E8BCEC}" type="parTrans" cxnId="{76E4024B-D55A-4A74-9DFD-5445BB187919}">
      <dgm:prSet/>
      <dgm:spPr/>
      <dgm:t>
        <a:bodyPr/>
        <a:lstStyle/>
        <a:p>
          <a:endParaRPr lang="es-CO"/>
        </a:p>
      </dgm:t>
    </dgm:pt>
    <dgm:pt modelId="{B9ED1DAB-8C65-4117-9330-F9C721F02A07}" type="sibTrans" cxnId="{76E4024B-D55A-4A74-9DFD-5445BB187919}">
      <dgm:prSet/>
      <dgm:spPr/>
      <dgm:t>
        <a:bodyPr/>
        <a:lstStyle/>
        <a:p>
          <a:endParaRPr lang="es-CO"/>
        </a:p>
      </dgm:t>
    </dgm:pt>
    <dgm:pt modelId="{47804B08-209B-4895-AEFE-474392A3B901}">
      <dgm:prSet/>
      <dgm:spPr/>
      <dgm:t>
        <a:bodyPr/>
        <a:lstStyle/>
        <a:p>
          <a:pPr rtl="0"/>
          <a:r>
            <a:rPr lang="es-CO" dirty="0" smtClean="0">
              <a:latin typeface="+mn-lt"/>
            </a:rPr>
            <a:t>Propósito</a:t>
          </a:r>
          <a:endParaRPr lang="es-CO" dirty="0" smtClean="0">
            <a:latin typeface="+mn-lt"/>
          </a:endParaRPr>
        </a:p>
      </dgm:t>
    </dgm:pt>
    <dgm:pt modelId="{6296A566-69D4-4B0E-B910-F422A93C1DE0}" type="parTrans" cxnId="{82608265-3A90-426B-B659-49D85D377A60}">
      <dgm:prSet/>
      <dgm:spPr/>
      <dgm:t>
        <a:bodyPr/>
        <a:lstStyle/>
        <a:p>
          <a:endParaRPr lang="es-CO"/>
        </a:p>
      </dgm:t>
    </dgm:pt>
    <dgm:pt modelId="{1E8A8B51-D745-469C-A2E2-A8AABD71C1D7}" type="sibTrans" cxnId="{82608265-3A90-426B-B659-49D85D377A60}">
      <dgm:prSet/>
      <dgm:spPr/>
      <dgm:t>
        <a:bodyPr/>
        <a:lstStyle/>
        <a:p>
          <a:endParaRPr lang="es-CO"/>
        </a:p>
      </dgm:t>
    </dgm:pt>
    <dgm:pt modelId="{081038B8-0636-4BE5-88CE-1B6EEBBE22BB}">
      <dgm:prSet/>
      <dgm:spPr/>
      <dgm:t>
        <a:bodyPr/>
        <a:lstStyle/>
        <a:p>
          <a:pPr rtl="0"/>
          <a:r>
            <a:rPr lang="es-CO" dirty="0" smtClean="0">
              <a:latin typeface="+mn-lt"/>
            </a:rPr>
            <a:t>Poder de la atracción</a:t>
          </a:r>
          <a:endParaRPr lang="es-CO" dirty="0" smtClean="0">
            <a:latin typeface="+mn-lt"/>
          </a:endParaRPr>
        </a:p>
      </dgm:t>
    </dgm:pt>
    <dgm:pt modelId="{62ECDC19-83AE-4F5C-BE5A-9B08E3AE2F04}" type="parTrans" cxnId="{A458DBC7-FBB1-4F73-8610-B69FFFEFE534}">
      <dgm:prSet/>
      <dgm:spPr/>
      <dgm:t>
        <a:bodyPr/>
        <a:lstStyle/>
        <a:p>
          <a:endParaRPr lang="es-CO"/>
        </a:p>
      </dgm:t>
    </dgm:pt>
    <dgm:pt modelId="{4223EE81-0C1A-4C75-9FC4-B1724F1AD62F}" type="sibTrans" cxnId="{A458DBC7-FBB1-4F73-8610-B69FFFEFE534}">
      <dgm:prSet/>
      <dgm:spPr/>
      <dgm:t>
        <a:bodyPr/>
        <a:lstStyle/>
        <a:p>
          <a:endParaRPr lang="es-CO"/>
        </a:p>
      </dgm:t>
    </dgm:pt>
    <dgm:pt modelId="{8293D79E-C98F-49F1-8C1C-B419E06C5462}">
      <dgm:prSet/>
      <dgm:spPr/>
      <dgm:t>
        <a:bodyPr/>
        <a:lstStyle/>
        <a:p>
          <a:pPr rtl="0"/>
          <a:r>
            <a:rPr kumimoji="0" lang="es-CO" b="0" i="0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Veloz, Automática e inconsciente</a:t>
          </a:r>
          <a:endParaRPr kumimoji="0" lang="es-CO" b="0" i="0" u="none" strike="noStrike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78A3ACC6-6FFB-41F3-80C8-F275892EDBAD}" type="parTrans" cxnId="{15164C64-1C76-46E9-BC3B-835F93A9807D}">
      <dgm:prSet/>
      <dgm:spPr/>
      <dgm:t>
        <a:bodyPr/>
        <a:lstStyle/>
        <a:p>
          <a:endParaRPr lang="es-CO"/>
        </a:p>
      </dgm:t>
    </dgm:pt>
    <dgm:pt modelId="{305E5532-C77B-4288-B473-724599AB89C1}" type="sibTrans" cxnId="{15164C64-1C76-46E9-BC3B-835F93A9807D}">
      <dgm:prSet/>
      <dgm:spPr/>
      <dgm:t>
        <a:bodyPr/>
        <a:lstStyle/>
        <a:p>
          <a:endParaRPr lang="es-CO"/>
        </a:p>
      </dgm:t>
    </dgm:pt>
    <dgm:pt modelId="{8146BE3E-0E8E-4981-9C55-FF3EF11B48CD}">
      <dgm:prSet/>
      <dgm:spPr/>
      <dgm:t>
        <a:bodyPr/>
        <a:lstStyle/>
        <a:p>
          <a:pPr rtl="0"/>
          <a:r>
            <a:rPr kumimoji="0" lang="es-CO" b="0" i="0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Principio 90-10</a:t>
          </a:r>
          <a:endParaRPr kumimoji="0" lang="es-CO" b="0" i="0" u="none" strike="noStrike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C94EE13F-0A7A-404E-B418-6E583EFEF268}" type="parTrans" cxnId="{939FFD8E-86BE-48B8-B51E-CDD00E43E878}">
      <dgm:prSet/>
      <dgm:spPr/>
      <dgm:t>
        <a:bodyPr/>
        <a:lstStyle/>
        <a:p>
          <a:endParaRPr lang="es-CO"/>
        </a:p>
      </dgm:t>
    </dgm:pt>
    <dgm:pt modelId="{DFD19A30-477F-4597-8257-5D8F7A2C44DC}" type="sibTrans" cxnId="{939FFD8E-86BE-48B8-B51E-CDD00E43E878}">
      <dgm:prSet/>
      <dgm:spPr/>
      <dgm:t>
        <a:bodyPr/>
        <a:lstStyle/>
        <a:p>
          <a:endParaRPr lang="es-CO"/>
        </a:p>
      </dgm:t>
    </dgm:pt>
    <dgm:pt modelId="{923F7F43-78E4-402F-B9EA-38AF65554F28}">
      <dgm:prSet/>
      <dgm:spPr/>
      <dgm:t>
        <a:bodyPr/>
        <a:lstStyle/>
        <a:p>
          <a:pPr rtl="0"/>
          <a:r>
            <a:rPr kumimoji="0" lang="es-CO" b="0" i="0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Depende de los volúmenes de información y de tus sentimientos</a:t>
          </a:r>
          <a:endParaRPr kumimoji="0" lang="es-CO" b="0" i="0" u="none" strike="noStrike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139F13A2-03C7-4F80-88A3-203E2222A900}" type="parTrans" cxnId="{301B2351-82FD-4673-9ACE-733B041AB01C}">
      <dgm:prSet/>
      <dgm:spPr/>
      <dgm:t>
        <a:bodyPr/>
        <a:lstStyle/>
        <a:p>
          <a:endParaRPr lang="es-CO"/>
        </a:p>
      </dgm:t>
    </dgm:pt>
    <dgm:pt modelId="{8DE81BE4-EB35-420B-894A-4492C1455F3D}" type="sibTrans" cxnId="{301B2351-82FD-4673-9ACE-733B041AB01C}">
      <dgm:prSet/>
      <dgm:spPr/>
      <dgm:t>
        <a:bodyPr/>
        <a:lstStyle/>
        <a:p>
          <a:endParaRPr lang="es-CO"/>
        </a:p>
      </dgm:t>
    </dgm:pt>
    <dgm:pt modelId="{3577289F-B22A-4708-8D90-A5FA0812AF18}">
      <dgm:prSet/>
      <dgm:spPr/>
      <dgm:t>
        <a:bodyPr/>
        <a:lstStyle/>
        <a:p>
          <a:pPr rtl="0"/>
          <a:r>
            <a:rPr kumimoji="0" lang="es-CO" b="0" i="0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Desarrollar carisma</a:t>
          </a:r>
          <a:endParaRPr kumimoji="0" lang="es-CO" b="0" i="0" u="none" strike="noStrike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E3845A37-1CDA-42A1-AE82-A5AFB1E3F77A}" type="parTrans" cxnId="{B4AB62A6-D44B-44EB-AD0C-98F88C548DFD}">
      <dgm:prSet/>
      <dgm:spPr/>
      <dgm:t>
        <a:bodyPr/>
        <a:lstStyle/>
        <a:p>
          <a:endParaRPr lang="es-CO"/>
        </a:p>
      </dgm:t>
    </dgm:pt>
    <dgm:pt modelId="{8A4CD4AB-3E56-4F06-A9B8-A5CAA72017CB}" type="sibTrans" cxnId="{B4AB62A6-D44B-44EB-AD0C-98F88C548DFD}">
      <dgm:prSet/>
      <dgm:spPr/>
      <dgm:t>
        <a:bodyPr/>
        <a:lstStyle/>
        <a:p>
          <a:endParaRPr lang="es-CO"/>
        </a:p>
      </dgm:t>
    </dgm:pt>
    <dgm:pt modelId="{2B287460-C2CA-4478-849C-01F21C73797F}">
      <dgm:prSet/>
      <dgm:spPr/>
      <dgm:t>
        <a:bodyPr/>
        <a:lstStyle/>
        <a:p>
          <a:pPr rtl="0"/>
          <a:r>
            <a:rPr kumimoji="0" lang="es-CO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Paradigmas: Paralizantes Vs. </a:t>
          </a:r>
          <a:r>
            <a:rPr kumimoji="0" lang="es-CO" b="0" i="0" u="none" strike="noStrike" cap="none" spc="0" normalizeH="0" baseline="0" noProof="0" dirty="0" err="1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Movilizantes</a:t>
          </a:r>
          <a:endParaRPr kumimoji="0" lang="es-CO" b="0" i="0" u="none" strike="noStrike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E661361B-8E53-47A4-B11C-84843D069410}" type="parTrans" cxnId="{630B3E98-E88F-4F65-AB4E-61D377482E90}">
      <dgm:prSet/>
      <dgm:spPr/>
      <dgm:t>
        <a:bodyPr/>
        <a:lstStyle/>
        <a:p>
          <a:endParaRPr lang="es-CO"/>
        </a:p>
      </dgm:t>
    </dgm:pt>
    <dgm:pt modelId="{4936BC23-8554-4316-B8C8-E48BEEE46D54}" type="sibTrans" cxnId="{630B3E98-E88F-4F65-AB4E-61D377482E90}">
      <dgm:prSet/>
      <dgm:spPr/>
      <dgm:t>
        <a:bodyPr/>
        <a:lstStyle/>
        <a:p>
          <a:endParaRPr lang="es-CO"/>
        </a:p>
      </dgm:t>
    </dgm:pt>
    <dgm:pt modelId="{0FBE77EE-DFFF-4B71-A7F8-C1BC74336C19}">
      <dgm:prSet/>
      <dgm:spPr/>
      <dgm:t>
        <a:bodyPr/>
        <a:lstStyle/>
        <a:p>
          <a:pPr rtl="0"/>
          <a:r>
            <a:rPr kumimoji="0" lang="es-CO" b="0" i="0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Poderes: palabra y gratitud</a:t>
          </a:r>
          <a:endParaRPr kumimoji="0" lang="es-CO" b="0" i="0" u="none" strike="noStrike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B59834FD-6988-4E44-8C07-160C25CEA461}" type="parTrans" cxnId="{C775C4A1-59B9-4C11-B7DF-F8C89B4E6C25}">
      <dgm:prSet/>
      <dgm:spPr/>
      <dgm:t>
        <a:bodyPr/>
        <a:lstStyle/>
        <a:p>
          <a:endParaRPr lang="es-CO"/>
        </a:p>
      </dgm:t>
    </dgm:pt>
    <dgm:pt modelId="{85C31C5B-6440-4E59-A255-816C95B4066E}" type="sibTrans" cxnId="{C775C4A1-59B9-4C11-B7DF-F8C89B4E6C25}">
      <dgm:prSet/>
      <dgm:spPr/>
      <dgm:t>
        <a:bodyPr/>
        <a:lstStyle/>
        <a:p>
          <a:endParaRPr lang="es-CO"/>
        </a:p>
      </dgm:t>
    </dgm:pt>
    <dgm:pt modelId="{1105CDC0-CCAA-4AC7-9298-BBFDD27CEBAF}">
      <dgm:prSet/>
      <dgm:spPr/>
      <dgm:t>
        <a:bodyPr/>
        <a:lstStyle/>
        <a:p>
          <a:pPr rtl="0"/>
          <a:r>
            <a:rPr kumimoji="0" lang="es-CO" b="0" i="0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Ser integral</a:t>
          </a:r>
          <a:endParaRPr kumimoji="0" lang="es-CO" b="0" i="0" u="none" strike="noStrike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26255D09-578F-4AD6-8364-75A303935AD7}" type="parTrans" cxnId="{E5E668B5-23D8-412C-A87B-FE0CFE7FF52B}">
      <dgm:prSet/>
      <dgm:spPr/>
      <dgm:t>
        <a:bodyPr/>
        <a:lstStyle/>
        <a:p>
          <a:endParaRPr lang="es-CO"/>
        </a:p>
      </dgm:t>
    </dgm:pt>
    <dgm:pt modelId="{C31228BD-8F31-4E32-906B-999AC8F2B568}" type="sibTrans" cxnId="{E5E668B5-23D8-412C-A87B-FE0CFE7FF52B}">
      <dgm:prSet/>
      <dgm:spPr/>
      <dgm:t>
        <a:bodyPr/>
        <a:lstStyle/>
        <a:p>
          <a:endParaRPr lang="es-CO"/>
        </a:p>
      </dgm:t>
    </dgm:pt>
    <dgm:pt modelId="{DA7EE6F0-110A-4310-AD32-D19214D98123}" type="pres">
      <dgm:prSet presAssocID="{F5FB2617-3053-4DEA-BF8E-07CC88D6C1AB}" presName="linear" presStyleCnt="0">
        <dgm:presLayoutVars>
          <dgm:dir/>
          <dgm:resizeHandles val="exact"/>
        </dgm:presLayoutVars>
      </dgm:prSet>
      <dgm:spPr/>
    </dgm:pt>
    <dgm:pt modelId="{5BA16A05-1C34-415D-BB41-21B7E46FF75C}" type="pres">
      <dgm:prSet presAssocID="{EF5894B7-7288-4529-9027-ECA42920DA63}" presName="comp" presStyleCnt="0"/>
      <dgm:spPr/>
    </dgm:pt>
    <dgm:pt modelId="{F86ECC4A-2E10-4C55-B649-8D9F7E0723F5}" type="pres">
      <dgm:prSet presAssocID="{EF5894B7-7288-4529-9027-ECA42920DA63}" presName="box" presStyleLbl="node1" presStyleIdx="0" presStyleCnt="3"/>
      <dgm:spPr/>
      <dgm:t>
        <a:bodyPr/>
        <a:lstStyle/>
        <a:p>
          <a:endParaRPr lang="es-CO"/>
        </a:p>
      </dgm:t>
    </dgm:pt>
    <dgm:pt modelId="{707BD5AF-2F50-40DD-B14A-97795473813C}" type="pres">
      <dgm:prSet presAssocID="{EF5894B7-7288-4529-9027-ECA42920DA6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70E9E14-4308-4007-90D8-B33EF11CEC3E}" type="pres">
      <dgm:prSet presAssocID="{EF5894B7-7288-4529-9027-ECA42920DA6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2BD7D0-34F0-4AA1-8B74-53DC078781D3}" type="pres">
      <dgm:prSet presAssocID="{AB350249-44E3-48F5-98C9-8B478AED0BAD}" presName="spacer" presStyleCnt="0"/>
      <dgm:spPr/>
    </dgm:pt>
    <dgm:pt modelId="{984061B0-9EA5-4A32-A0FF-67DA1390A7A3}" type="pres">
      <dgm:prSet presAssocID="{007C0130-0B86-498F-AE72-AFACF10D9AB3}" presName="comp" presStyleCnt="0"/>
      <dgm:spPr/>
    </dgm:pt>
    <dgm:pt modelId="{2E8DE756-AC07-410D-98E8-AB367B9C29EA}" type="pres">
      <dgm:prSet presAssocID="{007C0130-0B86-498F-AE72-AFACF10D9AB3}" presName="box" presStyleLbl="node1" presStyleIdx="1" presStyleCnt="3"/>
      <dgm:spPr/>
      <dgm:t>
        <a:bodyPr/>
        <a:lstStyle/>
        <a:p>
          <a:endParaRPr lang="es-CO"/>
        </a:p>
      </dgm:t>
    </dgm:pt>
    <dgm:pt modelId="{C43AF726-C45F-4142-9660-A856B658FB57}" type="pres">
      <dgm:prSet presAssocID="{007C0130-0B86-498F-AE72-AFACF10D9AB3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819C836-8229-443B-897F-B73D67256FA3}" type="pres">
      <dgm:prSet presAssocID="{007C0130-0B86-498F-AE72-AFACF10D9AB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46A88B-2E72-4C22-BB1A-F6B321D81C16}" type="pres">
      <dgm:prSet presAssocID="{4786A089-5138-401D-B5F6-106694A0B998}" presName="spacer" presStyleCnt="0"/>
      <dgm:spPr/>
    </dgm:pt>
    <dgm:pt modelId="{FC6A0AA0-0B50-480E-9DEC-2F2996C9C899}" type="pres">
      <dgm:prSet presAssocID="{3577289F-B22A-4708-8D90-A5FA0812AF18}" presName="comp" presStyleCnt="0"/>
      <dgm:spPr/>
    </dgm:pt>
    <dgm:pt modelId="{2CE254F0-F129-4CFB-A17A-C9FE721A3AFB}" type="pres">
      <dgm:prSet presAssocID="{3577289F-B22A-4708-8D90-A5FA0812AF18}" presName="box" presStyleLbl="node1" presStyleIdx="2" presStyleCnt="3"/>
      <dgm:spPr/>
      <dgm:t>
        <a:bodyPr/>
        <a:lstStyle/>
        <a:p>
          <a:endParaRPr lang="es-CO"/>
        </a:p>
      </dgm:t>
    </dgm:pt>
    <dgm:pt modelId="{E49FA525-95FE-4030-B9D6-BFED33434432}" type="pres">
      <dgm:prSet presAssocID="{3577289F-B22A-4708-8D90-A5FA0812AF18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3E7A1D5-5804-4258-9AED-B1843F4F7B7E}" type="pres">
      <dgm:prSet presAssocID="{3577289F-B22A-4708-8D90-A5FA0812AF1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6D97264-BC97-4381-937A-66A149C0DF4C}" type="presOf" srcId="{081038B8-0636-4BE5-88CE-1B6EEBBE22BB}" destId="{F86ECC4A-2E10-4C55-B649-8D9F7E0723F5}" srcOrd="0" destOrd="3" presId="urn:microsoft.com/office/officeart/2005/8/layout/vList4"/>
    <dgm:cxn modelId="{48ED6126-3AD8-4F73-832C-E051C1097F88}" srcId="{F5FB2617-3053-4DEA-BF8E-07CC88D6C1AB}" destId="{EF5894B7-7288-4529-9027-ECA42920DA63}" srcOrd="0" destOrd="0" parTransId="{D78F7D53-E741-4016-8C8E-2F4E1953612A}" sibTransId="{AB350249-44E3-48F5-98C9-8B478AED0BAD}"/>
    <dgm:cxn modelId="{15164C64-1C76-46E9-BC3B-835F93A9807D}" srcId="{007C0130-0B86-498F-AE72-AFACF10D9AB3}" destId="{8293D79E-C98F-49F1-8C1C-B419E06C5462}" srcOrd="1" destOrd="0" parTransId="{78A3ACC6-6FFB-41F3-80C8-F275892EDBAD}" sibTransId="{305E5532-C77B-4288-B473-724599AB89C1}"/>
    <dgm:cxn modelId="{04B3D060-A6E8-4546-AC2C-2CCA39598728}" type="presOf" srcId="{94F2F1A6-A162-4481-B6A4-04280ACF1A67}" destId="{F86ECC4A-2E10-4C55-B649-8D9F7E0723F5}" srcOrd="0" destOrd="1" presId="urn:microsoft.com/office/officeart/2005/8/layout/vList4"/>
    <dgm:cxn modelId="{0CF67A6D-D8FB-4082-B395-8E19EFD11AEC}" type="presOf" srcId="{3577289F-B22A-4708-8D90-A5FA0812AF18}" destId="{2CE254F0-F129-4CFB-A17A-C9FE721A3AFB}" srcOrd="0" destOrd="0" presId="urn:microsoft.com/office/officeart/2005/8/layout/vList4"/>
    <dgm:cxn modelId="{BA388067-C7B1-416B-A45E-49960B99B45E}" type="presOf" srcId="{2B287460-C2CA-4478-849C-01F21C73797F}" destId="{C3E7A1D5-5804-4258-9AED-B1843F4F7B7E}" srcOrd="1" destOrd="1" presId="urn:microsoft.com/office/officeart/2005/8/layout/vList4"/>
    <dgm:cxn modelId="{B4AB62A6-D44B-44EB-AD0C-98F88C548DFD}" srcId="{F5FB2617-3053-4DEA-BF8E-07CC88D6C1AB}" destId="{3577289F-B22A-4708-8D90-A5FA0812AF18}" srcOrd="2" destOrd="0" parTransId="{E3845A37-1CDA-42A1-AE82-A5AFB1E3F77A}" sibTransId="{8A4CD4AB-3E56-4F06-A9B8-A5CAA72017CB}"/>
    <dgm:cxn modelId="{F1A689C4-73C6-44A6-9DD2-2F6703EFE70B}" type="presOf" srcId="{007C0130-0B86-498F-AE72-AFACF10D9AB3}" destId="{2E8DE756-AC07-410D-98E8-AB367B9C29EA}" srcOrd="0" destOrd="0" presId="urn:microsoft.com/office/officeart/2005/8/layout/vList4"/>
    <dgm:cxn modelId="{34547C34-C27D-442A-82DE-53F8E06E51BD}" type="presOf" srcId="{8146BE3E-0E8E-4981-9C55-FF3EF11B48CD}" destId="{E819C836-8229-443B-897F-B73D67256FA3}" srcOrd="1" destOrd="1" presId="urn:microsoft.com/office/officeart/2005/8/layout/vList4"/>
    <dgm:cxn modelId="{03100C3B-FDB4-4F85-B2C2-BACC015A371D}" type="presOf" srcId="{923F7F43-78E4-402F-B9EA-38AF65554F28}" destId="{2E8DE756-AC07-410D-98E8-AB367B9C29EA}" srcOrd="0" destOrd="3" presId="urn:microsoft.com/office/officeart/2005/8/layout/vList4"/>
    <dgm:cxn modelId="{939FFD8E-86BE-48B8-B51E-CDD00E43E878}" srcId="{007C0130-0B86-498F-AE72-AFACF10D9AB3}" destId="{8146BE3E-0E8E-4981-9C55-FF3EF11B48CD}" srcOrd="0" destOrd="0" parTransId="{C94EE13F-0A7A-404E-B418-6E583EFEF268}" sibTransId="{DFD19A30-477F-4597-8257-5D8F7A2C44DC}"/>
    <dgm:cxn modelId="{D98C529F-30F3-4198-9E43-C81FE1C80C73}" type="presOf" srcId="{1105CDC0-CCAA-4AC7-9298-BBFDD27CEBAF}" destId="{2CE254F0-F129-4CFB-A17A-C9FE721A3AFB}" srcOrd="0" destOrd="3" presId="urn:microsoft.com/office/officeart/2005/8/layout/vList4"/>
    <dgm:cxn modelId="{C775C4A1-59B9-4C11-B7DF-F8C89B4E6C25}" srcId="{3577289F-B22A-4708-8D90-A5FA0812AF18}" destId="{0FBE77EE-DFFF-4B71-A7F8-C1BC74336C19}" srcOrd="1" destOrd="0" parTransId="{B59834FD-6988-4E44-8C07-160C25CEA461}" sibTransId="{85C31C5B-6440-4E59-A255-816C95B4066E}"/>
    <dgm:cxn modelId="{91825AD2-7AC1-4C4A-834C-BF27346D2F56}" type="presOf" srcId="{F5FB2617-3053-4DEA-BF8E-07CC88D6C1AB}" destId="{DA7EE6F0-110A-4310-AD32-D19214D98123}" srcOrd="0" destOrd="0" presId="urn:microsoft.com/office/officeart/2005/8/layout/vList4"/>
    <dgm:cxn modelId="{485384C3-B1DB-40DC-BD91-2D6B1C2FC165}" type="presOf" srcId="{0FBE77EE-DFFF-4B71-A7F8-C1BC74336C19}" destId="{C3E7A1D5-5804-4258-9AED-B1843F4F7B7E}" srcOrd="1" destOrd="2" presId="urn:microsoft.com/office/officeart/2005/8/layout/vList4"/>
    <dgm:cxn modelId="{3ACFD345-C444-4AFB-BC30-207A6D3A0FFC}" type="presOf" srcId="{47804B08-209B-4895-AEFE-474392A3B901}" destId="{F86ECC4A-2E10-4C55-B649-8D9F7E0723F5}" srcOrd="0" destOrd="2" presId="urn:microsoft.com/office/officeart/2005/8/layout/vList4"/>
    <dgm:cxn modelId="{E5E668B5-23D8-412C-A87B-FE0CFE7FF52B}" srcId="{3577289F-B22A-4708-8D90-A5FA0812AF18}" destId="{1105CDC0-CCAA-4AC7-9298-BBFDD27CEBAF}" srcOrd="2" destOrd="0" parTransId="{26255D09-578F-4AD6-8364-75A303935AD7}" sibTransId="{C31228BD-8F31-4E32-906B-999AC8F2B568}"/>
    <dgm:cxn modelId="{F50E02D2-99FA-4509-9332-E338A8625F8D}" type="presOf" srcId="{47804B08-209B-4895-AEFE-474392A3B901}" destId="{070E9E14-4308-4007-90D8-B33EF11CEC3E}" srcOrd="1" destOrd="2" presId="urn:microsoft.com/office/officeart/2005/8/layout/vList4"/>
    <dgm:cxn modelId="{A458DBC7-FBB1-4F73-8610-B69FFFEFE534}" srcId="{EF5894B7-7288-4529-9027-ECA42920DA63}" destId="{081038B8-0636-4BE5-88CE-1B6EEBBE22BB}" srcOrd="2" destOrd="0" parTransId="{62ECDC19-83AE-4F5C-BE5A-9B08E3AE2F04}" sibTransId="{4223EE81-0C1A-4C75-9FC4-B1724F1AD62F}"/>
    <dgm:cxn modelId="{4784B493-E58C-44F0-B8A1-25333458EFCC}" type="presOf" srcId="{0FBE77EE-DFFF-4B71-A7F8-C1BC74336C19}" destId="{2CE254F0-F129-4CFB-A17A-C9FE721A3AFB}" srcOrd="0" destOrd="2" presId="urn:microsoft.com/office/officeart/2005/8/layout/vList4"/>
    <dgm:cxn modelId="{1FF8979E-8B75-4558-9A03-A56C6506B5D0}" type="presOf" srcId="{1105CDC0-CCAA-4AC7-9298-BBFDD27CEBAF}" destId="{C3E7A1D5-5804-4258-9AED-B1843F4F7B7E}" srcOrd="1" destOrd="3" presId="urn:microsoft.com/office/officeart/2005/8/layout/vList4"/>
    <dgm:cxn modelId="{332CB47A-2CFF-419C-A819-B73E398B9B4B}" type="presOf" srcId="{8146BE3E-0E8E-4981-9C55-FF3EF11B48CD}" destId="{2E8DE756-AC07-410D-98E8-AB367B9C29EA}" srcOrd="0" destOrd="1" presId="urn:microsoft.com/office/officeart/2005/8/layout/vList4"/>
    <dgm:cxn modelId="{BC58B070-685B-42C0-80F9-B7E534CB5ED9}" type="presOf" srcId="{8293D79E-C98F-49F1-8C1C-B419E06C5462}" destId="{E819C836-8229-443B-897F-B73D67256FA3}" srcOrd="1" destOrd="2" presId="urn:microsoft.com/office/officeart/2005/8/layout/vList4"/>
    <dgm:cxn modelId="{76E4024B-D55A-4A74-9DFD-5445BB187919}" srcId="{EF5894B7-7288-4529-9027-ECA42920DA63}" destId="{94F2F1A6-A162-4481-B6A4-04280ACF1A67}" srcOrd="0" destOrd="0" parTransId="{113365BF-C4CA-4ECE-A76B-01EF33E8BCEC}" sibTransId="{B9ED1DAB-8C65-4117-9330-F9C721F02A07}"/>
    <dgm:cxn modelId="{EE8E1B62-2109-447E-AEA1-8C29A382918A}" type="presOf" srcId="{8293D79E-C98F-49F1-8C1C-B419E06C5462}" destId="{2E8DE756-AC07-410D-98E8-AB367B9C29EA}" srcOrd="0" destOrd="2" presId="urn:microsoft.com/office/officeart/2005/8/layout/vList4"/>
    <dgm:cxn modelId="{82608265-3A90-426B-B659-49D85D377A60}" srcId="{EF5894B7-7288-4529-9027-ECA42920DA63}" destId="{47804B08-209B-4895-AEFE-474392A3B901}" srcOrd="1" destOrd="0" parTransId="{6296A566-69D4-4B0E-B910-F422A93C1DE0}" sibTransId="{1E8A8B51-D745-469C-A2E2-A8AABD71C1D7}"/>
    <dgm:cxn modelId="{50859E78-EE7A-4AF3-8448-A45F8A864FC9}" srcId="{F5FB2617-3053-4DEA-BF8E-07CC88D6C1AB}" destId="{007C0130-0B86-498F-AE72-AFACF10D9AB3}" srcOrd="1" destOrd="0" parTransId="{D7487610-BF87-4679-98B1-1FEEC82FA7C4}" sibTransId="{4786A089-5138-401D-B5F6-106694A0B998}"/>
    <dgm:cxn modelId="{301B2351-82FD-4673-9ACE-733B041AB01C}" srcId="{007C0130-0B86-498F-AE72-AFACF10D9AB3}" destId="{923F7F43-78E4-402F-B9EA-38AF65554F28}" srcOrd="2" destOrd="0" parTransId="{139F13A2-03C7-4F80-88A3-203E2222A900}" sibTransId="{8DE81BE4-EB35-420B-894A-4492C1455F3D}"/>
    <dgm:cxn modelId="{3F4821F1-AED9-4163-A2B2-82C1AF520CE6}" type="presOf" srcId="{3577289F-B22A-4708-8D90-A5FA0812AF18}" destId="{C3E7A1D5-5804-4258-9AED-B1843F4F7B7E}" srcOrd="1" destOrd="0" presId="urn:microsoft.com/office/officeart/2005/8/layout/vList4"/>
    <dgm:cxn modelId="{9C1EFEDF-8E78-4B70-AE1B-231A68BF2AD7}" type="presOf" srcId="{923F7F43-78E4-402F-B9EA-38AF65554F28}" destId="{E819C836-8229-443B-897F-B73D67256FA3}" srcOrd="1" destOrd="3" presId="urn:microsoft.com/office/officeart/2005/8/layout/vList4"/>
    <dgm:cxn modelId="{90E00153-AACC-4C2A-98CA-9F509A5CD70E}" type="presOf" srcId="{007C0130-0B86-498F-AE72-AFACF10D9AB3}" destId="{E819C836-8229-443B-897F-B73D67256FA3}" srcOrd="1" destOrd="0" presId="urn:microsoft.com/office/officeart/2005/8/layout/vList4"/>
    <dgm:cxn modelId="{819CD4E4-6D4B-41F1-9EA4-F2D8BC78F8F6}" type="presOf" srcId="{EF5894B7-7288-4529-9027-ECA42920DA63}" destId="{070E9E14-4308-4007-90D8-B33EF11CEC3E}" srcOrd="1" destOrd="0" presId="urn:microsoft.com/office/officeart/2005/8/layout/vList4"/>
    <dgm:cxn modelId="{5F181615-1C49-4BB8-ABA9-048CCE88E6E8}" type="presOf" srcId="{081038B8-0636-4BE5-88CE-1B6EEBBE22BB}" destId="{070E9E14-4308-4007-90D8-B33EF11CEC3E}" srcOrd="1" destOrd="3" presId="urn:microsoft.com/office/officeart/2005/8/layout/vList4"/>
    <dgm:cxn modelId="{630B3E98-E88F-4F65-AB4E-61D377482E90}" srcId="{3577289F-B22A-4708-8D90-A5FA0812AF18}" destId="{2B287460-C2CA-4478-849C-01F21C73797F}" srcOrd="0" destOrd="0" parTransId="{E661361B-8E53-47A4-B11C-84843D069410}" sibTransId="{4936BC23-8554-4316-B8C8-E48BEEE46D54}"/>
    <dgm:cxn modelId="{238B4340-5D94-4ED8-8282-51DD20F935AB}" type="presOf" srcId="{EF5894B7-7288-4529-9027-ECA42920DA63}" destId="{F86ECC4A-2E10-4C55-B649-8D9F7E0723F5}" srcOrd="0" destOrd="0" presId="urn:microsoft.com/office/officeart/2005/8/layout/vList4"/>
    <dgm:cxn modelId="{62B21ABF-8159-42D7-A955-E42B91F9A00E}" type="presOf" srcId="{2B287460-C2CA-4478-849C-01F21C73797F}" destId="{2CE254F0-F129-4CFB-A17A-C9FE721A3AFB}" srcOrd="0" destOrd="1" presId="urn:microsoft.com/office/officeart/2005/8/layout/vList4"/>
    <dgm:cxn modelId="{3E2F38D3-1DE3-482E-89CA-41230E4AC399}" type="presOf" srcId="{94F2F1A6-A162-4481-B6A4-04280ACF1A67}" destId="{070E9E14-4308-4007-90D8-B33EF11CEC3E}" srcOrd="1" destOrd="1" presId="urn:microsoft.com/office/officeart/2005/8/layout/vList4"/>
    <dgm:cxn modelId="{B318C8E9-77CE-46FF-8C3C-F10D3E5334FD}" type="presParOf" srcId="{DA7EE6F0-110A-4310-AD32-D19214D98123}" destId="{5BA16A05-1C34-415D-BB41-21B7E46FF75C}" srcOrd="0" destOrd="0" presId="urn:microsoft.com/office/officeart/2005/8/layout/vList4"/>
    <dgm:cxn modelId="{46F0F485-190B-44BD-9468-7691C06BDBD7}" type="presParOf" srcId="{5BA16A05-1C34-415D-BB41-21B7E46FF75C}" destId="{F86ECC4A-2E10-4C55-B649-8D9F7E0723F5}" srcOrd="0" destOrd="0" presId="urn:microsoft.com/office/officeart/2005/8/layout/vList4"/>
    <dgm:cxn modelId="{705D652A-505B-4998-BE58-2EA898306450}" type="presParOf" srcId="{5BA16A05-1C34-415D-BB41-21B7E46FF75C}" destId="{707BD5AF-2F50-40DD-B14A-97795473813C}" srcOrd="1" destOrd="0" presId="urn:microsoft.com/office/officeart/2005/8/layout/vList4"/>
    <dgm:cxn modelId="{545F8D69-2128-4DAD-B596-1C1DD9D62BFD}" type="presParOf" srcId="{5BA16A05-1C34-415D-BB41-21B7E46FF75C}" destId="{070E9E14-4308-4007-90D8-B33EF11CEC3E}" srcOrd="2" destOrd="0" presId="urn:microsoft.com/office/officeart/2005/8/layout/vList4"/>
    <dgm:cxn modelId="{8D2C1282-38B3-42A4-92CF-0351A05BC5E7}" type="presParOf" srcId="{DA7EE6F0-110A-4310-AD32-D19214D98123}" destId="{292BD7D0-34F0-4AA1-8B74-53DC078781D3}" srcOrd="1" destOrd="0" presId="urn:microsoft.com/office/officeart/2005/8/layout/vList4"/>
    <dgm:cxn modelId="{8A1406AF-C75A-4064-A0C0-809BD10BADB9}" type="presParOf" srcId="{DA7EE6F0-110A-4310-AD32-D19214D98123}" destId="{984061B0-9EA5-4A32-A0FF-67DA1390A7A3}" srcOrd="2" destOrd="0" presId="urn:microsoft.com/office/officeart/2005/8/layout/vList4"/>
    <dgm:cxn modelId="{C73FBD0B-0D80-43E7-BC26-C2F989B8E882}" type="presParOf" srcId="{984061B0-9EA5-4A32-A0FF-67DA1390A7A3}" destId="{2E8DE756-AC07-410D-98E8-AB367B9C29EA}" srcOrd="0" destOrd="0" presId="urn:microsoft.com/office/officeart/2005/8/layout/vList4"/>
    <dgm:cxn modelId="{21D3E29C-AB28-4452-9C63-A4D2F3533D35}" type="presParOf" srcId="{984061B0-9EA5-4A32-A0FF-67DA1390A7A3}" destId="{C43AF726-C45F-4142-9660-A856B658FB57}" srcOrd="1" destOrd="0" presId="urn:microsoft.com/office/officeart/2005/8/layout/vList4"/>
    <dgm:cxn modelId="{A8735F9F-E397-443D-8A52-F499244BCCB9}" type="presParOf" srcId="{984061B0-9EA5-4A32-A0FF-67DA1390A7A3}" destId="{E819C836-8229-443B-897F-B73D67256FA3}" srcOrd="2" destOrd="0" presId="urn:microsoft.com/office/officeart/2005/8/layout/vList4"/>
    <dgm:cxn modelId="{7F9A52D2-E126-4DB0-B9C1-3448756E5EBD}" type="presParOf" srcId="{DA7EE6F0-110A-4310-AD32-D19214D98123}" destId="{2A46A88B-2E72-4C22-BB1A-F6B321D81C16}" srcOrd="3" destOrd="0" presId="urn:microsoft.com/office/officeart/2005/8/layout/vList4"/>
    <dgm:cxn modelId="{8BF55D69-0B8E-4A2E-A328-10D7FC71AC5B}" type="presParOf" srcId="{DA7EE6F0-110A-4310-AD32-D19214D98123}" destId="{FC6A0AA0-0B50-480E-9DEC-2F2996C9C899}" srcOrd="4" destOrd="0" presId="urn:microsoft.com/office/officeart/2005/8/layout/vList4"/>
    <dgm:cxn modelId="{4DBE2A35-9098-4119-BF8D-1069034707A5}" type="presParOf" srcId="{FC6A0AA0-0B50-480E-9DEC-2F2996C9C899}" destId="{2CE254F0-F129-4CFB-A17A-C9FE721A3AFB}" srcOrd="0" destOrd="0" presId="urn:microsoft.com/office/officeart/2005/8/layout/vList4"/>
    <dgm:cxn modelId="{BF5C5DEE-7CD1-4E61-BF56-7BD0E8BDA410}" type="presParOf" srcId="{FC6A0AA0-0B50-480E-9DEC-2F2996C9C899}" destId="{E49FA525-95FE-4030-B9D6-BFED33434432}" srcOrd="1" destOrd="0" presId="urn:microsoft.com/office/officeart/2005/8/layout/vList4"/>
    <dgm:cxn modelId="{7EBD371B-9444-4E50-BAF1-0E57FA567ECA}" type="presParOf" srcId="{FC6A0AA0-0B50-480E-9DEC-2F2996C9C899}" destId="{C3E7A1D5-5804-4258-9AED-B1843F4F7B7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ECC4A-2E10-4C55-B649-8D9F7E0723F5}">
      <dsp:nvSpPr>
        <dsp:cNvPr id="0" name=""/>
        <dsp:cNvSpPr/>
      </dsp:nvSpPr>
      <dsp:spPr>
        <a:xfrm>
          <a:off x="0" y="0"/>
          <a:ext cx="8877300" cy="138588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>
              <a:latin typeface="+mn-lt"/>
            </a:rPr>
            <a:t>Enfoque</a:t>
          </a:r>
          <a:endParaRPr lang="es-CO" sz="2300" kern="1200" dirty="0" smtClean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>
              <a:latin typeface="+mn-lt"/>
            </a:rPr>
            <a:t>Motivación</a:t>
          </a:r>
          <a:endParaRPr lang="es-CO" sz="1800" kern="1200" dirty="0" smtClean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>
              <a:latin typeface="+mn-lt"/>
            </a:rPr>
            <a:t>Propósito</a:t>
          </a:r>
          <a:endParaRPr lang="es-CO" sz="1800" kern="1200" dirty="0" smtClean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>
              <a:latin typeface="+mn-lt"/>
            </a:rPr>
            <a:t>Poder de la atracción</a:t>
          </a:r>
          <a:endParaRPr lang="es-CO" sz="1800" kern="1200" dirty="0" smtClean="0">
            <a:latin typeface="+mn-lt"/>
          </a:endParaRPr>
        </a:p>
      </dsp:txBody>
      <dsp:txXfrm>
        <a:off x="1914048" y="0"/>
        <a:ext cx="6963251" cy="1385887"/>
      </dsp:txXfrm>
    </dsp:sp>
    <dsp:sp modelId="{707BD5AF-2F50-40DD-B14A-97795473813C}">
      <dsp:nvSpPr>
        <dsp:cNvPr id="0" name=""/>
        <dsp:cNvSpPr/>
      </dsp:nvSpPr>
      <dsp:spPr>
        <a:xfrm>
          <a:off x="138588" y="138588"/>
          <a:ext cx="1775460" cy="11087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8DE756-AC07-410D-98E8-AB367B9C29EA}">
      <dsp:nvSpPr>
        <dsp:cNvPr id="0" name=""/>
        <dsp:cNvSpPr/>
      </dsp:nvSpPr>
      <dsp:spPr>
        <a:xfrm>
          <a:off x="0" y="1524476"/>
          <a:ext cx="8877300" cy="138588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2300" b="0" i="0" u="none" strike="noStrike" kern="1200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Actitud</a:t>
          </a:r>
          <a:endParaRPr kumimoji="0" lang="es-CO" sz="23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CO" sz="1800" b="0" i="0" u="none" strike="noStrike" kern="1200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Principio 90-10</a:t>
          </a:r>
          <a:endParaRPr kumimoji="0" lang="es-CO" sz="18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CO" sz="1800" b="0" i="0" u="none" strike="noStrike" kern="1200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Veloz, Automática e inconsciente</a:t>
          </a:r>
          <a:endParaRPr kumimoji="0" lang="es-CO" sz="18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CO" sz="1800" b="0" i="0" u="none" strike="noStrike" kern="1200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Depende de los volúmenes de información y de tus sentimientos</a:t>
          </a:r>
          <a:endParaRPr kumimoji="0" lang="es-CO" sz="18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</dsp:txBody>
      <dsp:txXfrm>
        <a:off x="1914048" y="1524476"/>
        <a:ext cx="6963251" cy="1385887"/>
      </dsp:txXfrm>
    </dsp:sp>
    <dsp:sp modelId="{C43AF726-C45F-4142-9660-A856B658FB57}">
      <dsp:nvSpPr>
        <dsp:cNvPr id="0" name=""/>
        <dsp:cNvSpPr/>
      </dsp:nvSpPr>
      <dsp:spPr>
        <a:xfrm>
          <a:off x="138588" y="1663064"/>
          <a:ext cx="1775460" cy="11087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E254F0-F129-4CFB-A17A-C9FE721A3AFB}">
      <dsp:nvSpPr>
        <dsp:cNvPr id="0" name=""/>
        <dsp:cNvSpPr/>
      </dsp:nvSpPr>
      <dsp:spPr>
        <a:xfrm>
          <a:off x="0" y="3048952"/>
          <a:ext cx="8877300" cy="138588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2300" b="0" i="0" u="none" strike="noStrike" kern="1200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Desarrollar carisma</a:t>
          </a:r>
          <a:endParaRPr kumimoji="0" lang="es-CO" sz="23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CO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Paradigmas: Paralizantes Vs. </a:t>
          </a:r>
          <a:r>
            <a:rPr kumimoji="0" lang="es-CO" sz="18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Movilizantes</a:t>
          </a:r>
          <a:endParaRPr kumimoji="0" lang="es-CO" sz="18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CO" sz="1800" b="0" i="0" u="none" strike="noStrike" kern="1200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Poderes: palabra y gratitud</a:t>
          </a:r>
          <a:endParaRPr kumimoji="0" lang="es-CO" sz="18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CO" sz="1800" b="0" i="0" u="none" strike="noStrike" kern="1200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Ser integral</a:t>
          </a:r>
          <a:endParaRPr kumimoji="0" lang="es-CO" sz="18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</dsp:txBody>
      <dsp:txXfrm>
        <a:off x="1914048" y="3048952"/>
        <a:ext cx="6963251" cy="1385887"/>
      </dsp:txXfrm>
    </dsp:sp>
    <dsp:sp modelId="{E49FA525-95FE-4030-B9D6-BFED33434432}">
      <dsp:nvSpPr>
        <dsp:cNvPr id="0" name=""/>
        <dsp:cNvSpPr/>
      </dsp:nvSpPr>
      <dsp:spPr>
        <a:xfrm>
          <a:off x="138588" y="3187541"/>
          <a:ext cx="1775460" cy="11087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E59E6D-D5F1-4218-9395-A97B76110769}" type="datetimeFigureOut">
              <a:rPr lang="es-CO"/>
              <a:pPr>
                <a:defRPr/>
              </a:pPr>
              <a:t>24/11/2018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19E0EA-975D-4129-9472-75E9CA7ABA0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659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9E0EA-975D-4129-9472-75E9CA7ABA08}" type="slidenum">
              <a:rPr lang="es-CO" smtClean="0"/>
              <a:pPr>
                <a:defRPr/>
              </a:pPr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261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2395919" y="5942013"/>
            <a:ext cx="4326762" cy="923330"/>
          </a:xfrm>
          <a:prstGeom prst="rect">
            <a:avLst/>
          </a:prstGeom>
          <a:noFill/>
          <a:ln w="165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600" dirty="0" smtClean="0">
                <a:solidFill>
                  <a:srgbClr val="990000"/>
                </a:solidFill>
              </a:rPr>
              <a:t>Conferencia:</a:t>
            </a:r>
            <a:endParaRPr lang="es-CO" sz="1600" dirty="0" smtClean="0">
              <a:solidFill>
                <a:srgbClr val="990000"/>
              </a:solidFill>
            </a:endParaRPr>
          </a:p>
          <a:p>
            <a:pPr algn="ctr">
              <a:defRPr/>
            </a:pPr>
            <a:r>
              <a:rPr lang="es-CO" sz="1600" dirty="0" smtClean="0">
                <a:solidFill>
                  <a:srgbClr val="990000"/>
                </a:solidFill>
                <a:latin typeface="Arial Black" pitchFamily="34" charset="0"/>
              </a:rPr>
              <a:t>LIDÉRATE</a:t>
            </a:r>
            <a:r>
              <a:rPr lang="es-CO" sz="1600" baseline="0" dirty="0" smtClean="0">
                <a:solidFill>
                  <a:srgbClr val="990000"/>
                </a:solidFill>
                <a:latin typeface="Arial Black" pitchFamily="34" charset="0"/>
              </a:rPr>
              <a:t> PARA LIDERAR</a:t>
            </a:r>
            <a:endParaRPr lang="es-CO" sz="1600" dirty="0" smtClean="0">
              <a:solidFill>
                <a:srgbClr val="990000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es-CO" sz="800" dirty="0">
              <a:solidFill>
                <a:srgbClr val="990000"/>
              </a:solidFill>
            </a:endParaRPr>
          </a:p>
          <a:p>
            <a:pPr algn="ctr">
              <a:defRPr/>
            </a:pPr>
            <a:r>
              <a:rPr lang="es-CO" sz="1400" dirty="0" smtClean="0">
                <a:solidFill>
                  <a:srgbClr val="990000"/>
                </a:solidFill>
              </a:rPr>
              <a:t>Por: </a:t>
            </a:r>
            <a:r>
              <a:rPr lang="es-CO" sz="1400" dirty="0">
                <a:solidFill>
                  <a:srgbClr val="990000"/>
                </a:solidFill>
              </a:rPr>
              <a:t>Diego Villalobos –</a:t>
            </a:r>
            <a:r>
              <a:rPr lang="es-CO" sz="1400" dirty="0">
                <a:solidFill>
                  <a:srgbClr val="990000"/>
                </a:solidFill>
                <a:latin typeface="Arial Black" pitchFamily="34" charset="0"/>
              </a:rPr>
              <a:t> </a:t>
            </a:r>
            <a:r>
              <a:rPr lang="es-CO" sz="1400" dirty="0">
                <a:solidFill>
                  <a:srgbClr val="990000"/>
                </a:solidFill>
                <a:latin typeface="Wingdings" pitchFamily="2" charset="2"/>
              </a:rPr>
              <a:t>8</a:t>
            </a:r>
            <a:r>
              <a:rPr lang="es-CO" sz="1400" dirty="0">
                <a:solidFill>
                  <a:srgbClr val="990000"/>
                </a:solidFill>
                <a:latin typeface="Arial Black" pitchFamily="34" charset="0"/>
              </a:rPr>
              <a:t> </a:t>
            </a:r>
            <a:r>
              <a:rPr lang="es-CO" sz="1400" dirty="0">
                <a:solidFill>
                  <a:srgbClr val="990000"/>
                </a:solidFill>
              </a:rPr>
              <a:t>df_villalobos@yahoo.com</a:t>
            </a:r>
            <a:endParaRPr lang="es-ES" sz="1400" dirty="0">
              <a:solidFill>
                <a:srgbClr val="990000"/>
              </a:solidFill>
            </a:endParaRPr>
          </a:p>
        </p:txBody>
      </p:sp>
      <p:sp>
        <p:nvSpPr>
          <p:cNvPr id="1047" name="Freeform 23"/>
          <p:cNvSpPr>
            <a:spLocks/>
          </p:cNvSpPr>
          <p:nvPr userDrawn="1"/>
        </p:nvSpPr>
        <p:spPr bwMode="auto">
          <a:xfrm flipH="1" flipV="1">
            <a:off x="0" y="36513"/>
            <a:ext cx="1565275" cy="1071562"/>
          </a:xfrm>
          <a:custGeom>
            <a:avLst/>
            <a:gdLst/>
            <a:ahLst/>
            <a:cxnLst>
              <a:cxn ang="0">
                <a:pos x="1713" y="1020"/>
              </a:cxn>
              <a:cxn ang="0">
                <a:pos x="1783" y="857"/>
              </a:cxn>
              <a:cxn ang="0">
                <a:pos x="1808" y="676"/>
              </a:cxn>
              <a:cxn ang="0">
                <a:pos x="1778" y="475"/>
              </a:cxn>
              <a:cxn ang="0">
                <a:pos x="1693" y="298"/>
              </a:cxn>
              <a:cxn ang="0">
                <a:pos x="1562" y="154"/>
              </a:cxn>
              <a:cxn ang="0">
                <a:pos x="1395" y="53"/>
              </a:cxn>
              <a:cxn ang="0">
                <a:pos x="1201" y="3"/>
              </a:cxn>
              <a:cxn ang="0">
                <a:pos x="1197" y="43"/>
              </a:cxn>
              <a:cxn ang="0">
                <a:pos x="1380" y="90"/>
              </a:cxn>
              <a:cxn ang="0">
                <a:pos x="1537" y="184"/>
              </a:cxn>
              <a:cxn ang="0">
                <a:pos x="1660" y="320"/>
              </a:cxn>
              <a:cxn ang="0">
                <a:pos x="1739" y="487"/>
              </a:cxn>
              <a:cxn ang="0">
                <a:pos x="1768" y="676"/>
              </a:cxn>
              <a:cxn ang="0">
                <a:pos x="1742" y="855"/>
              </a:cxn>
              <a:cxn ang="0">
                <a:pos x="1669" y="1015"/>
              </a:cxn>
              <a:cxn ang="0">
                <a:pos x="1556" y="1148"/>
              </a:cxn>
              <a:cxn ang="0">
                <a:pos x="1411" y="1246"/>
              </a:cxn>
              <a:cxn ang="0">
                <a:pos x="1242" y="1301"/>
              </a:cxn>
              <a:cxn ang="0">
                <a:pos x="1098" y="1309"/>
              </a:cxn>
              <a:cxn ang="0">
                <a:pos x="965" y="1287"/>
              </a:cxn>
              <a:cxn ang="0">
                <a:pos x="843" y="1240"/>
              </a:cxn>
              <a:cxn ang="0">
                <a:pos x="733" y="1168"/>
              </a:cxn>
              <a:cxn ang="0">
                <a:pos x="639" y="1075"/>
              </a:cxn>
              <a:cxn ang="0">
                <a:pos x="567" y="964"/>
              </a:cxn>
              <a:cxn ang="0">
                <a:pos x="522" y="961"/>
              </a:cxn>
              <a:cxn ang="0">
                <a:pos x="560" y="1031"/>
              </a:cxn>
              <a:cxn ang="0">
                <a:pos x="605" y="1095"/>
              </a:cxn>
              <a:cxn ang="0">
                <a:pos x="192" y="1155"/>
              </a:cxn>
              <a:cxn ang="0">
                <a:pos x="653" y="1160"/>
              </a:cxn>
              <a:cxn ang="0">
                <a:pos x="683" y="1181"/>
              </a:cxn>
              <a:cxn ang="0">
                <a:pos x="716" y="1206"/>
              </a:cxn>
              <a:cxn ang="0">
                <a:pos x="773" y="1246"/>
              </a:cxn>
              <a:cxn ang="0">
                <a:pos x="834" y="1280"/>
              </a:cxn>
              <a:cxn ang="0">
                <a:pos x="898" y="1308"/>
              </a:cxn>
              <a:cxn ang="0">
                <a:pos x="966" y="1330"/>
              </a:cxn>
              <a:cxn ang="0">
                <a:pos x="1037" y="1343"/>
              </a:cxn>
              <a:cxn ang="0">
                <a:pos x="1108" y="1350"/>
              </a:cxn>
              <a:cxn ang="0">
                <a:pos x="1145" y="1350"/>
              </a:cxn>
              <a:cxn ang="0">
                <a:pos x="1163" y="1349"/>
              </a:cxn>
              <a:cxn ang="0">
                <a:pos x="1182" y="1348"/>
              </a:cxn>
              <a:cxn ang="0">
                <a:pos x="1367" y="1308"/>
              </a:cxn>
              <a:cxn ang="0">
                <a:pos x="1419" y="1286"/>
              </a:cxn>
              <a:cxn ang="0">
                <a:pos x="1467" y="1261"/>
              </a:cxn>
              <a:cxn ang="0">
                <a:pos x="1515" y="1232"/>
              </a:cxn>
              <a:cxn ang="0">
                <a:pos x="1558" y="1198"/>
              </a:cxn>
              <a:cxn ang="0">
                <a:pos x="1600" y="1162"/>
              </a:cxn>
              <a:cxn ang="0">
                <a:pos x="1972" y="1155"/>
              </a:cxn>
            </a:cxnLst>
            <a:rect l="0" t="0" r="r" b="b"/>
            <a:pathLst>
              <a:path w="1972" h="1350">
                <a:moveTo>
                  <a:pt x="1644" y="1116"/>
                </a:moveTo>
                <a:lnTo>
                  <a:pt x="1681" y="1069"/>
                </a:lnTo>
                <a:lnTo>
                  <a:pt x="1713" y="1020"/>
                </a:lnTo>
                <a:lnTo>
                  <a:pt x="1740" y="968"/>
                </a:lnTo>
                <a:lnTo>
                  <a:pt x="1765" y="914"/>
                </a:lnTo>
                <a:lnTo>
                  <a:pt x="1783" y="857"/>
                </a:lnTo>
                <a:lnTo>
                  <a:pt x="1797" y="798"/>
                </a:lnTo>
                <a:lnTo>
                  <a:pt x="1806" y="738"/>
                </a:lnTo>
                <a:lnTo>
                  <a:pt x="1808" y="676"/>
                </a:lnTo>
                <a:lnTo>
                  <a:pt x="1805" y="607"/>
                </a:lnTo>
                <a:lnTo>
                  <a:pt x="1795" y="540"/>
                </a:lnTo>
                <a:lnTo>
                  <a:pt x="1778" y="475"/>
                </a:lnTo>
                <a:lnTo>
                  <a:pt x="1755" y="413"/>
                </a:lnTo>
                <a:lnTo>
                  <a:pt x="1727" y="353"/>
                </a:lnTo>
                <a:lnTo>
                  <a:pt x="1693" y="298"/>
                </a:lnTo>
                <a:lnTo>
                  <a:pt x="1654" y="246"/>
                </a:lnTo>
                <a:lnTo>
                  <a:pt x="1610" y="198"/>
                </a:lnTo>
                <a:lnTo>
                  <a:pt x="1562" y="154"/>
                </a:lnTo>
                <a:lnTo>
                  <a:pt x="1510" y="115"/>
                </a:lnTo>
                <a:lnTo>
                  <a:pt x="1455" y="82"/>
                </a:lnTo>
                <a:lnTo>
                  <a:pt x="1395" y="53"/>
                </a:lnTo>
                <a:lnTo>
                  <a:pt x="1333" y="30"/>
                </a:lnTo>
                <a:lnTo>
                  <a:pt x="1268" y="14"/>
                </a:lnTo>
                <a:lnTo>
                  <a:pt x="1201" y="3"/>
                </a:lnTo>
                <a:lnTo>
                  <a:pt x="1132" y="0"/>
                </a:lnTo>
                <a:lnTo>
                  <a:pt x="1132" y="39"/>
                </a:lnTo>
                <a:lnTo>
                  <a:pt x="1197" y="43"/>
                </a:lnTo>
                <a:lnTo>
                  <a:pt x="1260" y="52"/>
                </a:lnTo>
                <a:lnTo>
                  <a:pt x="1321" y="68"/>
                </a:lnTo>
                <a:lnTo>
                  <a:pt x="1380" y="90"/>
                </a:lnTo>
                <a:lnTo>
                  <a:pt x="1435" y="116"/>
                </a:lnTo>
                <a:lnTo>
                  <a:pt x="1488" y="149"/>
                </a:lnTo>
                <a:lnTo>
                  <a:pt x="1537" y="184"/>
                </a:lnTo>
                <a:lnTo>
                  <a:pt x="1582" y="226"/>
                </a:lnTo>
                <a:lnTo>
                  <a:pt x="1623" y="271"/>
                </a:lnTo>
                <a:lnTo>
                  <a:pt x="1660" y="320"/>
                </a:lnTo>
                <a:lnTo>
                  <a:pt x="1691" y="373"/>
                </a:lnTo>
                <a:lnTo>
                  <a:pt x="1719" y="428"/>
                </a:lnTo>
                <a:lnTo>
                  <a:pt x="1739" y="487"/>
                </a:lnTo>
                <a:lnTo>
                  <a:pt x="1755" y="548"/>
                </a:lnTo>
                <a:lnTo>
                  <a:pt x="1765" y="611"/>
                </a:lnTo>
                <a:lnTo>
                  <a:pt x="1768" y="676"/>
                </a:lnTo>
                <a:lnTo>
                  <a:pt x="1765" y="738"/>
                </a:lnTo>
                <a:lnTo>
                  <a:pt x="1757" y="798"/>
                </a:lnTo>
                <a:lnTo>
                  <a:pt x="1742" y="855"/>
                </a:lnTo>
                <a:lnTo>
                  <a:pt x="1722" y="912"/>
                </a:lnTo>
                <a:lnTo>
                  <a:pt x="1698" y="965"/>
                </a:lnTo>
                <a:lnTo>
                  <a:pt x="1669" y="1015"/>
                </a:lnTo>
                <a:lnTo>
                  <a:pt x="1636" y="1064"/>
                </a:lnTo>
                <a:lnTo>
                  <a:pt x="1598" y="1107"/>
                </a:lnTo>
                <a:lnTo>
                  <a:pt x="1556" y="1148"/>
                </a:lnTo>
                <a:lnTo>
                  <a:pt x="1511" y="1185"/>
                </a:lnTo>
                <a:lnTo>
                  <a:pt x="1463" y="1218"/>
                </a:lnTo>
                <a:lnTo>
                  <a:pt x="1411" y="1246"/>
                </a:lnTo>
                <a:lnTo>
                  <a:pt x="1357" y="1269"/>
                </a:lnTo>
                <a:lnTo>
                  <a:pt x="1300" y="1287"/>
                </a:lnTo>
                <a:lnTo>
                  <a:pt x="1242" y="1301"/>
                </a:lnTo>
                <a:lnTo>
                  <a:pt x="1181" y="1308"/>
                </a:lnTo>
                <a:lnTo>
                  <a:pt x="1098" y="1308"/>
                </a:lnTo>
                <a:lnTo>
                  <a:pt x="1098" y="1309"/>
                </a:lnTo>
                <a:lnTo>
                  <a:pt x="1053" y="1304"/>
                </a:lnTo>
                <a:lnTo>
                  <a:pt x="1009" y="1297"/>
                </a:lnTo>
                <a:lnTo>
                  <a:pt x="965" y="1287"/>
                </a:lnTo>
                <a:lnTo>
                  <a:pt x="924" y="1274"/>
                </a:lnTo>
                <a:lnTo>
                  <a:pt x="882" y="1258"/>
                </a:lnTo>
                <a:lnTo>
                  <a:pt x="843" y="1240"/>
                </a:lnTo>
                <a:lnTo>
                  <a:pt x="805" y="1218"/>
                </a:lnTo>
                <a:lnTo>
                  <a:pt x="768" y="1195"/>
                </a:lnTo>
                <a:lnTo>
                  <a:pt x="733" y="1168"/>
                </a:lnTo>
                <a:lnTo>
                  <a:pt x="700" y="1140"/>
                </a:lnTo>
                <a:lnTo>
                  <a:pt x="669" y="1109"/>
                </a:lnTo>
                <a:lnTo>
                  <a:pt x="639" y="1075"/>
                </a:lnTo>
                <a:lnTo>
                  <a:pt x="613" y="1040"/>
                </a:lnTo>
                <a:lnTo>
                  <a:pt x="589" y="1003"/>
                </a:lnTo>
                <a:lnTo>
                  <a:pt x="567" y="964"/>
                </a:lnTo>
                <a:lnTo>
                  <a:pt x="547" y="922"/>
                </a:lnTo>
                <a:lnTo>
                  <a:pt x="510" y="937"/>
                </a:lnTo>
                <a:lnTo>
                  <a:pt x="522" y="961"/>
                </a:lnTo>
                <a:lnTo>
                  <a:pt x="533" y="985"/>
                </a:lnTo>
                <a:lnTo>
                  <a:pt x="546" y="1008"/>
                </a:lnTo>
                <a:lnTo>
                  <a:pt x="560" y="1031"/>
                </a:lnTo>
                <a:lnTo>
                  <a:pt x="574" y="1053"/>
                </a:lnTo>
                <a:lnTo>
                  <a:pt x="589" y="1074"/>
                </a:lnTo>
                <a:lnTo>
                  <a:pt x="605" y="1095"/>
                </a:lnTo>
                <a:lnTo>
                  <a:pt x="621" y="1116"/>
                </a:lnTo>
                <a:lnTo>
                  <a:pt x="192" y="1116"/>
                </a:lnTo>
                <a:lnTo>
                  <a:pt x="192" y="1155"/>
                </a:lnTo>
                <a:lnTo>
                  <a:pt x="645" y="1155"/>
                </a:lnTo>
                <a:lnTo>
                  <a:pt x="647" y="1156"/>
                </a:lnTo>
                <a:lnTo>
                  <a:pt x="653" y="1160"/>
                </a:lnTo>
                <a:lnTo>
                  <a:pt x="661" y="1166"/>
                </a:lnTo>
                <a:lnTo>
                  <a:pt x="672" y="1173"/>
                </a:lnTo>
                <a:lnTo>
                  <a:pt x="683" y="1181"/>
                </a:lnTo>
                <a:lnTo>
                  <a:pt x="695" y="1190"/>
                </a:lnTo>
                <a:lnTo>
                  <a:pt x="706" y="1198"/>
                </a:lnTo>
                <a:lnTo>
                  <a:pt x="716" y="1206"/>
                </a:lnTo>
                <a:lnTo>
                  <a:pt x="0" y="1206"/>
                </a:lnTo>
                <a:lnTo>
                  <a:pt x="0" y="1246"/>
                </a:lnTo>
                <a:lnTo>
                  <a:pt x="773" y="1246"/>
                </a:lnTo>
                <a:lnTo>
                  <a:pt x="792" y="1258"/>
                </a:lnTo>
                <a:lnTo>
                  <a:pt x="813" y="1270"/>
                </a:lnTo>
                <a:lnTo>
                  <a:pt x="834" y="1280"/>
                </a:lnTo>
                <a:lnTo>
                  <a:pt x="856" y="1291"/>
                </a:lnTo>
                <a:lnTo>
                  <a:pt x="877" y="1300"/>
                </a:lnTo>
                <a:lnTo>
                  <a:pt x="898" y="1308"/>
                </a:lnTo>
                <a:lnTo>
                  <a:pt x="921" y="1316"/>
                </a:lnTo>
                <a:lnTo>
                  <a:pt x="943" y="1323"/>
                </a:lnTo>
                <a:lnTo>
                  <a:pt x="966" y="1330"/>
                </a:lnTo>
                <a:lnTo>
                  <a:pt x="989" y="1334"/>
                </a:lnTo>
                <a:lnTo>
                  <a:pt x="1012" y="1340"/>
                </a:lnTo>
                <a:lnTo>
                  <a:pt x="1037" y="1343"/>
                </a:lnTo>
                <a:lnTo>
                  <a:pt x="1060" y="1347"/>
                </a:lnTo>
                <a:lnTo>
                  <a:pt x="1084" y="1348"/>
                </a:lnTo>
                <a:lnTo>
                  <a:pt x="1108" y="1350"/>
                </a:lnTo>
                <a:lnTo>
                  <a:pt x="1132" y="1350"/>
                </a:lnTo>
                <a:lnTo>
                  <a:pt x="1139" y="1350"/>
                </a:lnTo>
                <a:lnTo>
                  <a:pt x="1145" y="1350"/>
                </a:lnTo>
                <a:lnTo>
                  <a:pt x="1152" y="1350"/>
                </a:lnTo>
                <a:lnTo>
                  <a:pt x="1158" y="1349"/>
                </a:lnTo>
                <a:lnTo>
                  <a:pt x="1163" y="1349"/>
                </a:lnTo>
                <a:lnTo>
                  <a:pt x="1169" y="1349"/>
                </a:lnTo>
                <a:lnTo>
                  <a:pt x="1176" y="1348"/>
                </a:lnTo>
                <a:lnTo>
                  <a:pt x="1182" y="1348"/>
                </a:lnTo>
                <a:lnTo>
                  <a:pt x="1769" y="1348"/>
                </a:lnTo>
                <a:lnTo>
                  <a:pt x="1769" y="1308"/>
                </a:lnTo>
                <a:lnTo>
                  <a:pt x="1367" y="1308"/>
                </a:lnTo>
                <a:lnTo>
                  <a:pt x="1385" y="1301"/>
                </a:lnTo>
                <a:lnTo>
                  <a:pt x="1402" y="1294"/>
                </a:lnTo>
                <a:lnTo>
                  <a:pt x="1419" y="1286"/>
                </a:lnTo>
                <a:lnTo>
                  <a:pt x="1435" y="1278"/>
                </a:lnTo>
                <a:lnTo>
                  <a:pt x="1451" y="1270"/>
                </a:lnTo>
                <a:lnTo>
                  <a:pt x="1467" y="1261"/>
                </a:lnTo>
                <a:lnTo>
                  <a:pt x="1484" y="1251"/>
                </a:lnTo>
                <a:lnTo>
                  <a:pt x="1499" y="1242"/>
                </a:lnTo>
                <a:lnTo>
                  <a:pt x="1515" y="1232"/>
                </a:lnTo>
                <a:lnTo>
                  <a:pt x="1530" y="1221"/>
                </a:lnTo>
                <a:lnTo>
                  <a:pt x="1544" y="1210"/>
                </a:lnTo>
                <a:lnTo>
                  <a:pt x="1558" y="1198"/>
                </a:lnTo>
                <a:lnTo>
                  <a:pt x="1572" y="1187"/>
                </a:lnTo>
                <a:lnTo>
                  <a:pt x="1586" y="1174"/>
                </a:lnTo>
                <a:lnTo>
                  <a:pt x="1600" y="1162"/>
                </a:lnTo>
                <a:lnTo>
                  <a:pt x="1613" y="1149"/>
                </a:lnTo>
                <a:lnTo>
                  <a:pt x="1613" y="1155"/>
                </a:lnTo>
                <a:lnTo>
                  <a:pt x="1972" y="1155"/>
                </a:lnTo>
                <a:lnTo>
                  <a:pt x="1972" y="1116"/>
                </a:lnTo>
                <a:lnTo>
                  <a:pt x="1644" y="1116"/>
                </a:lnTo>
                <a:close/>
              </a:path>
            </a:pathLst>
          </a:custGeom>
          <a:solidFill>
            <a:srgbClr val="E60000"/>
          </a:solidFill>
          <a:ln w="9525">
            <a:solidFill>
              <a:srgbClr val="E6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</a:endParaRPr>
          </a:p>
        </p:txBody>
      </p:sp>
      <p:grpSp>
        <p:nvGrpSpPr>
          <p:cNvPr id="1028" name="Group 24"/>
          <p:cNvGrpSpPr>
            <a:grpSpLocks/>
          </p:cNvGrpSpPr>
          <p:nvPr userDrawn="1"/>
        </p:nvGrpSpPr>
        <p:grpSpPr bwMode="auto">
          <a:xfrm>
            <a:off x="642938" y="989013"/>
            <a:ext cx="8501062" cy="103187"/>
            <a:chOff x="518" y="727"/>
            <a:chExt cx="2623" cy="47"/>
          </a:xfrm>
        </p:grpSpPr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615" y="727"/>
              <a:ext cx="2526" cy="0"/>
            </a:xfrm>
            <a:prstGeom prst="line">
              <a:avLst/>
            </a:prstGeom>
            <a:noFill/>
            <a:ln w="40894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518" y="774"/>
              <a:ext cx="2526" cy="0"/>
            </a:xfrm>
            <a:prstGeom prst="line">
              <a:avLst/>
            </a:prstGeom>
            <a:noFill/>
            <a:ln w="40894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</p:grpSp>
      <p:sp>
        <p:nvSpPr>
          <p:cNvPr id="1059" name="Freeform 35"/>
          <p:cNvSpPr>
            <a:spLocks/>
          </p:cNvSpPr>
          <p:nvPr userDrawn="1"/>
        </p:nvSpPr>
        <p:spPr bwMode="auto">
          <a:xfrm>
            <a:off x="7578725" y="5762625"/>
            <a:ext cx="1565275" cy="1095375"/>
          </a:xfrm>
          <a:custGeom>
            <a:avLst/>
            <a:gdLst/>
            <a:ahLst/>
            <a:cxnLst>
              <a:cxn ang="0">
                <a:pos x="1713" y="1020"/>
              </a:cxn>
              <a:cxn ang="0">
                <a:pos x="1783" y="857"/>
              </a:cxn>
              <a:cxn ang="0">
                <a:pos x="1808" y="676"/>
              </a:cxn>
              <a:cxn ang="0">
                <a:pos x="1778" y="475"/>
              </a:cxn>
              <a:cxn ang="0">
                <a:pos x="1693" y="298"/>
              </a:cxn>
              <a:cxn ang="0">
                <a:pos x="1562" y="154"/>
              </a:cxn>
              <a:cxn ang="0">
                <a:pos x="1395" y="53"/>
              </a:cxn>
              <a:cxn ang="0">
                <a:pos x="1201" y="3"/>
              </a:cxn>
              <a:cxn ang="0">
                <a:pos x="1197" y="43"/>
              </a:cxn>
              <a:cxn ang="0">
                <a:pos x="1380" y="90"/>
              </a:cxn>
              <a:cxn ang="0">
                <a:pos x="1537" y="184"/>
              </a:cxn>
              <a:cxn ang="0">
                <a:pos x="1660" y="320"/>
              </a:cxn>
              <a:cxn ang="0">
                <a:pos x="1739" y="487"/>
              </a:cxn>
              <a:cxn ang="0">
                <a:pos x="1768" y="676"/>
              </a:cxn>
              <a:cxn ang="0">
                <a:pos x="1742" y="855"/>
              </a:cxn>
              <a:cxn ang="0">
                <a:pos x="1669" y="1015"/>
              </a:cxn>
              <a:cxn ang="0">
                <a:pos x="1556" y="1148"/>
              </a:cxn>
              <a:cxn ang="0">
                <a:pos x="1411" y="1246"/>
              </a:cxn>
              <a:cxn ang="0">
                <a:pos x="1242" y="1301"/>
              </a:cxn>
              <a:cxn ang="0">
                <a:pos x="1098" y="1309"/>
              </a:cxn>
              <a:cxn ang="0">
                <a:pos x="965" y="1287"/>
              </a:cxn>
              <a:cxn ang="0">
                <a:pos x="843" y="1240"/>
              </a:cxn>
              <a:cxn ang="0">
                <a:pos x="733" y="1168"/>
              </a:cxn>
              <a:cxn ang="0">
                <a:pos x="639" y="1075"/>
              </a:cxn>
              <a:cxn ang="0">
                <a:pos x="567" y="964"/>
              </a:cxn>
              <a:cxn ang="0">
                <a:pos x="522" y="961"/>
              </a:cxn>
              <a:cxn ang="0">
                <a:pos x="560" y="1031"/>
              </a:cxn>
              <a:cxn ang="0">
                <a:pos x="605" y="1095"/>
              </a:cxn>
              <a:cxn ang="0">
                <a:pos x="192" y="1155"/>
              </a:cxn>
              <a:cxn ang="0">
                <a:pos x="653" y="1160"/>
              </a:cxn>
              <a:cxn ang="0">
                <a:pos x="683" y="1181"/>
              </a:cxn>
              <a:cxn ang="0">
                <a:pos x="716" y="1206"/>
              </a:cxn>
              <a:cxn ang="0">
                <a:pos x="773" y="1246"/>
              </a:cxn>
              <a:cxn ang="0">
                <a:pos x="834" y="1280"/>
              </a:cxn>
              <a:cxn ang="0">
                <a:pos x="898" y="1308"/>
              </a:cxn>
              <a:cxn ang="0">
                <a:pos x="966" y="1330"/>
              </a:cxn>
              <a:cxn ang="0">
                <a:pos x="1037" y="1343"/>
              </a:cxn>
              <a:cxn ang="0">
                <a:pos x="1108" y="1350"/>
              </a:cxn>
              <a:cxn ang="0">
                <a:pos x="1145" y="1350"/>
              </a:cxn>
              <a:cxn ang="0">
                <a:pos x="1163" y="1349"/>
              </a:cxn>
              <a:cxn ang="0">
                <a:pos x="1182" y="1348"/>
              </a:cxn>
              <a:cxn ang="0">
                <a:pos x="1367" y="1308"/>
              </a:cxn>
              <a:cxn ang="0">
                <a:pos x="1419" y="1286"/>
              </a:cxn>
              <a:cxn ang="0">
                <a:pos x="1467" y="1261"/>
              </a:cxn>
              <a:cxn ang="0">
                <a:pos x="1515" y="1232"/>
              </a:cxn>
              <a:cxn ang="0">
                <a:pos x="1558" y="1198"/>
              </a:cxn>
              <a:cxn ang="0">
                <a:pos x="1600" y="1162"/>
              </a:cxn>
              <a:cxn ang="0">
                <a:pos x="1972" y="1155"/>
              </a:cxn>
            </a:cxnLst>
            <a:rect l="0" t="0" r="r" b="b"/>
            <a:pathLst>
              <a:path w="1972" h="1350">
                <a:moveTo>
                  <a:pt x="1644" y="1116"/>
                </a:moveTo>
                <a:lnTo>
                  <a:pt x="1681" y="1069"/>
                </a:lnTo>
                <a:lnTo>
                  <a:pt x="1713" y="1020"/>
                </a:lnTo>
                <a:lnTo>
                  <a:pt x="1740" y="968"/>
                </a:lnTo>
                <a:lnTo>
                  <a:pt x="1765" y="914"/>
                </a:lnTo>
                <a:lnTo>
                  <a:pt x="1783" y="857"/>
                </a:lnTo>
                <a:lnTo>
                  <a:pt x="1797" y="798"/>
                </a:lnTo>
                <a:lnTo>
                  <a:pt x="1806" y="738"/>
                </a:lnTo>
                <a:lnTo>
                  <a:pt x="1808" y="676"/>
                </a:lnTo>
                <a:lnTo>
                  <a:pt x="1805" y="607"/>
                </a:lnTo>
                <a:lnTo>
                  <a:pt x="1795" y="540"/>
                </a:lnTo>
                <a:lnTo>
                  <a:pt x="1778" y="475"/>
                </a:lnTo>
                <a:lnTo>
                  <a:pt x="1755" y="413"/>
                </a:lnTo>
                <a:lnTo>
                  <a:pt x="1727" y="353"/>
                </a:lnTo>
                <a:lnTo>
                  <a:pt x="1693" y="298"/>
                </a:lnTo>
                <a:lnTo>
                  <a:pt x="1654" y="246"/>
                </a:lnTo>
                <a:lnTo>
                  <a:pt x="1610" y="198"/>
                </a:lnTo>
                <a:lnTo>
                  <a:pt x="1562" y="154"/>
                </a:lnTo>
                <a:lnTo>
                  <a:pt x="1510" y="115"/>
                </a:lnTo>
                <a:lnTo>
                  <a:pt x="1455" y="82"/>
                </a:lnTo>
                <a:lnTo>
                  <a:pt x="1395" y="53"/>
                </a:lnTo>
                <a:lnTo>
                  <a:pt x="1333" y="30"/>
                </a:lnTo>
                <a:lnTo>
                  <a:pt x="1268" y="14"/>
                </a:lnTo>
                <a:lnTo>
                  <a:pt x="1201" y="3"/>
                </a:lnTo>
                <a:lnTo>
                  <a:pt x="1132" y="0"/>
                </a:lnTo>
                <a:lnTo>
                  <a:pt x="1132" y="39"/>
                </a:lnTo>
                <a:lnTo>
                  <a:pt x="1197" y="43"/>
                </a:lnTo>
                <a:lnTo>
                  <a:pt x="1260" y="52"/>
                </a:lnTo>
                <a:lnTo>
                  <a:pt x="1321" y="68"/>
                </a:lnTo>
                <a:lnTo>
                  <a:pt x="1380" y="90"/>
                </a:lnTo>
                <a:lnTo>
                  <a:pt x="1435" y="116"/>
                </a:lnTo>
                <a:lnTo>
                  <a:pt x="1488" y="149"/>
                </a:lnTo>
                <a:lnTo>
                  <a:pt x="1537" y="184"/>
                </a:lnTo>
                <a:lnTo>
                  <a:pt x="1582" y="226"/>
                </a:lnTo>
                <a:lnTo>
                  <a:pt x="1623" y="271"/>
                </a:lnTo>
                <a:lnTo>
                  <a:pt x="1660" y="320"/>
                </a:lnTo>
                <a:lnTo>
                  <a:pt x="1691" y="373"/>
                </a:lnTo>
                <a:lnTo>
                  <a:pt x="1719" y="428"/>
                </a:lnTo>
                <a:lnTo>
                  <a:pt x="1739" y="487"/>
                </a:lnTo>
                <a:lnTo>
                  <a:pt x="1755" y="548"/>
                </a:lnTo>
                <a:lnTo>
                  <a:pt x="1765" y="611"/>
                </a:lnTo>
                <a:lnTo>
                  <a:pt x="1768" y="676"/>
                </a:lnTo>
                <a:lnTo>
                  <a:pt x="1765" y="738"/>
                </a:lnTo>
                <a:lnTo>
                  <a:pt x="1757" y="798"/>
                </a:lnTo>
                <a:lnTo>
                  <a:pt x="1742" y="855"/>
                </a:lnTo>
                <a:lnTo>
                  <a:pt x="1722" y="912"/>
                </a:lnTo>
                <a:lnTo>
                  <a:pt x="1698" y="965"/>
                </a:lnTo>
                <a:lnTo>
                  <a:pt x="1669" y="1015"/>
                </a:lnTo>
                <a:lnTo>
                  <a:pt x="1636" y="1064"/>
                </a:lnTo>
                <a:lnTo>
                  <a:pt x="1598" y="1107"/>
                </a:lnTo>
                <a:lnTo>
                  <a:pt x="1556" y="1148"/>
                </a:lnTo>
                <a:lnTo>
                  <a:pt x="1511" y="1185"/>
                </a:lnTo>
                <a:lnTo>
                  <a:pt x="1463" y="1218"/>
                </a:lnTo>
                <a:lnTo>
                  <a:pt x="1411" y="1246"/>
                </a:lnTo>
                <a:lnTo>
                  <a:pt x="1357" y="1269"/>
                </a:lnTo>
                <a:lnTo>
                  <a:pt x="1300" y="1287"/>
                </a:lnTo>
                <a:lnTo>
                  <a:pt x="1242" y="1301"/>
                </a:lnTo>
                <a:lnTo>
                  <a:pt x="1181" y="1308"/>
                </a:lnTo>
                <a:lnTo>
                  <a:pt x="1098" y="1308"/>
                </a:lnTo>
                <a:lnTo>
                  <a:pt x="1098" y="1309"/>
                </a:lnTo>
                <a:lnTo>
                  <a:pt x="1053" y="1304"/>
                </a:lnTo>
                <a:lnTo>
                  <a:pt x="1009" y="1297"/>
                </a:lnTo>
                <a:lnTo>
                  <a:pt x="965" y="1287"/>
                </a:lnTo>
                <a:lnTo>
                  <a:pt x="924" y="1274"/>
                </a:lnTo>
                <a:lnTo>
                  <a:pt x="882" y="1258"/>
                </a:lnTo>
                <a:lnTo>
                  <a:pt x="843" y="1240"/>
                </a:lnTo>
                <a:lnTo>
                  <a:pt x="805" y="1218"/>
                </a:lnTo>
                <a:lnTo>
                  <a:pt x="768" y="1195"/>
                </a:lnTo>
                <a:lnTo>
                  <a:pt x="733" y="1168"/>
                </a:lnTo>
                <a:lnTo>
                  <a:pt x="700" y="1140"/>
                </a:lnTo>
                <a:lnTo>
                  <a:pt x="669" y="1109"/>
                </a:lnTo>
                <a:lnTo>
                  <a:pt x="639" y="1075"/>
                </a:lnTo>
                <a:lnTo>
                  <a:pt x="613" y="1040"/>
                </a:lnTo>
                <a:lnTo>
                  <a:pt x="589" y="1003"/>
                </a:lnTo>
                <a:lnTo>
                  <a:pt x="567" y="964"/>
                </a:lnTo>
                <a:lnTo>
                  <a:pt x="547" y="922"/>
                </a:lnTo>
                <a:lnTo>
                  <a:pt x="510" y="937"/>
                </a:lnTo>
                <a:lnTo>
                  <a:pt x="522" y="961"/>
                </a:lnTo>
                <a:lnTo>
                  <a:pt x="533" y="985"/>
                </a:lnTo>
                <a:lnTo>
                  <a:pt x="546" y="1008"/>
                </a:lnTo>
                <a:lnTo>
                  <a:pt x="560" y="1031"/>
                </a:lnTo>
                <a:lnTo>
                  <a:pt x="574" y="1053"/>
                </a:lnTo>
                <a:lnTo>
                  <a:pt x="589" y="1074"/>
                </a:lnTo>
                <a:lnTo>
                  <a:pt x="605" y="1095"/>
                </a:lnTo>
                <a:lnTo>
                  <a:pt x="621" y="1116"/>
                </a:lnTo>
                <a:lnTo>
                  <a:pt x="192" y="1116"/>
                </a:lnTo>
                <a:lnTo>
                  <a:pt x="192" y="1155"/>
                </a:lnTo>
                <a:lnTo>
                  <a:pt x="645" y="1155"/>
                </a:lnTo>
                <a:lnTo>
                  <a:pt x="647" y="1156"/>
                </a:lnTo>
                <a:lnTo>
                  <a:pt x="653" y="1160"/>
                </a:lnTo>
                <a:lnTo>
                  <a:pt x="661" y="1166"/>
                </a:lnTo>
                <a:lnTo>
                  <a:pt x="672" y="1173"/>
                </a:lnTo>
                <a:lnTo>
                  <a:pt x="683" y="1181"/>
                </a:lnTo>
                <a:lnTo>
                  <a:pt x="695" y="1190"/>
                </a:lnTo>
                <a:lnTo>
                  <a:pt x="706" y="1198"/>
                </a:lnTo>
                <a:lnTo>
                  <a:pt x="716" y="1206"/>
                </a:lnTo>
                <a:lnTo>
                  <a:pt x="0" y="1206"/>
                </a:lnTo>
                <a:lnTo>
                  <a:pt x="0" y="1246"/>
                </a:lnTo>
                <a:lnTo>
                  <a:pt x="773" y="1246"/>
                </a:lnTo>
                <a:lnTo>
                  <a:pt x="792" y="1258"/>
                </a:lnTo>
                <a:lnTo>
                  <a:pt x="813" y="1270"/>
                </a:lnTo>
                <a:lnTo>
                  <a:pt x="834" y="1280"/>
                </a:lnTo>
                <a:lnTo>
                  <a:pt x="856" y="1291"/>
                </a:lnTo>
                <a:lnTo>
                  <a:pt x="877" y="1300"/>
                </a:lnTo>
                <a:lnTo>
                  <a:pt x="898" y="1308"/>
                </a:lnTo>
                <a:lnTo>
                  <a:pt x="921" y="1316"/>
                </a:lnTo>
                <a:lnTo>
                  <a:pt x="943" y="1323"/>
                </a:lnTo>
                <a:lnTo>
                  <a:pt x="966" y="1330"/>
                </a:lnTo>
                <a:lnTo>
                  <a:pt x="989" y="1334"/>
                </a:lnTo>
                <a:lnTo>
                  <a:pt x="1012" y="1340"/>
                </a:lnTo>
                <a:lnTo>
                  <a:pt x="1037" y="1343"/>
                </a:lnTo>
                <a:lnTo>
                  <a:pt x="1060" y="1347"/>
                </a:lnTo>
                <a:lnTo>
                  <a:pt x="1084" y="1348"/>
                </a:lnTo>
                <a:lnTo>
                  <a:pt x="1108" y="1350"/>
                </a:lnTo>
                <a:lnTo>
                  <a:pt x="1132" y="1350"/>
                </a:lnTo>
                <a:lnTo>
                  <a:pt x="1139" y="1350"/>
                </a:lnTo>
                <a:lnTo>
                  <a:pt x="1145" y="1350"/>
                </a:lnTo>
                <a:lnTo>
                  <a:pt x="1152" y="1350"/>
                </a:lnTo>
                <a:lnTo>
                  <a:pt x="1158" y="1349"/>
                </a:lnTo>
                <a:lnTo>
                  <a:pt x="1163" y="1349"/>
                </a:lnTo>
                <a:lnTo>
                  <a:pt x="1169" y="1349"/>
                </a:lnTo>
                <a:lnTo>
                  <a:pt x="1176" y="1348"/>
                </a:lnTo>
                <a:lnTo>
                  <a:pt x="1182" y="1348"/>
                </a:lnTo>
                <a:lnTo>
                  <a:pt x="1769" y="1348"/>
                </a:lnTo>
                <a:lnTo>
                  <a:pt x="1769" y="1308"/>
                </a:lnTo>
                <a:lnTo>
                  <a:pt x="1367" y="1308"/>
                </a:lnTo>
                <a:lnTo>
                  <a:pt x="1385" y="1301"/>
                </a:lnTo>
                <a:lnTo>
                  <a:pt x="1402" y="1294"/>
                </a:lnTo>
                <a:lnTo>
                  <a:pt x="1419" y="1286"/>
                </a:lnTo>
                <a:lnTo>
                  <a:pt x="1435" y="1278"/>
                </a:lnTo>
                <a:lnTo>
                  <a:pt x="1451" y="1270"/>
                </a:lnTo>
                <a:lnTo>
                  <a:pt x="1467" y="1261"/>
                </a:lnTo>
                <a:lnTo>
                  <a:pt x="1484" y="1251"/>
                </a:lnTo>
                <a:lnTo>
                  <a:pt x="1499" y="1242"/>
                </a:lnTo>
                <a:lnTo>
                  <a:pt x="1515" y="1232"/>
                </a:lnTo>
                <a:lnTo>
                  <a:pt x="1530" y="1221"/>
                </a:lnTo>
                <a:lnTo>
                  <a:pt x="1544" y="1210"/>
                </a:lnTo>
                <a:lnTo>
                  <a:pt x="1558" y="1198"/>
                </a:lnTo>
                <a:lnTo>
                  <a:pt x="1572" y="1187"/>
                </a:lnTo>
                <a:lnTo>
                  <a:pt x="1586" y="1174"/>
                </a:lnTo>
                <a:lnTo>
                  <a:pt x="1600" y="1162"/>
                </a:lnTo>
                <a:lnTo>
                  <a:pt x="1613" y="1149"/>
                </a:lnTo>
                <a:lnTo>
                  <a:pt x="1613" y="1155"/>
                </a:lnTo>
                <a:lnTo>
                  <a:pt x="1972" y="1155"/>
                </a:lnTo>
                <a:lnTo>
                  <a:pt x="1972" y="1116"/>
                </a:lnTo>
                <a:lnTo>
                  <a:pt x="1644" y="1116"/>
                </a:lnTo>
                <a:close/>
              </a:path>
            </a:pathLst>
          </a:custGeom>
          <a:solidFill>
            <a:srgbClr val="E60000"/>
          </a:solidFill>
          <a:ln w="9525">
            <a:solidFill>
              <a:srgbClr val="E6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</a:endParaRPr>
          </a:p>
        </p:txBody>
      </p:sp>
      <p:sp>
        <p:nvSpPr>
          <p:cNvPr id="1061" name="Line 37"/>
          <p:cNvSpPr>
            <a:spLocks noChangeShapeType="1"/>
          </p:cNvSpPr>
          <p:nvPr userDrawn="1"/>
        </p:nvSpPr>
        <p:spPr bwMode="auto">
          <a:xfrm flipH="1" flipV="1">
            <a:off x="955675" y="5884863"/>
            <a:ext cx="7265988" cy="0"/>
          </a:xfrm>
          <a:prstGeom prst="line">
            <a:avLst/>
          </a:prstGeom>
          <a:noFill/>
          <a:ln w="40894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</a:endParaRPr>
          </a:p>
        </p:txBody>
      </p:sp>
      <p:sp>
        <p:nvSpPr>
          <p:cNvPr id="1062" name="Line 38"/>
          <p:cNvSpPr>
            <a:spLocks noChangeShapeType="1"/>
          </p:cNvSpPr>
          <p:nvPr userDrawn="1"/>
        </p:nvSpPr>
        <p:spPr bwMode="auto">
          <a:xfrm>
            <a:off x="671513" y="5778500"/>
            <a:ext cx="7829550" cy="0"/>
          </a:xfrm>
          <a:prstGeom prst="line">
            <a:avLst/>
          </a:prstGeom>
          <a:noFill/>
          <a:ln w="40894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</a:endParaRPr>
          </a:p>
        </p:txBody>
      </p:sp>
      <p:sp>
        <p:nvSpPr>
          <p:cNvPr id="1065" name="Freeform 41"/>
          <p:cNvSpPr>
            <a:spLocks/>
          </p:cNvSpPr>
          <p:nvPr userDrawn="1"/>
        </p:nvSpPr>
        <p:spPr bwMode="auto">
          <a:xfrm flipH="1">
            <a:off x="0" y="5764213"/>
            <a:ext cx="1565275" cy="1093787"/>
          </a:xfrm>
          <a:custGeom>
            <a:avLst/>
            <a:gdLst/>
            <a:ahLst/>
            <a:cxnLst>
              <a:cxn ang="0">
                <a:pos x="1713" y="1020"/>
              </a:cxn>
              <a:cxn ang="0">
                <a:pos x="1783" y="857"/>
              </a:cxn>
              <a:cxn ang="0">
                <a:pos x="1808" y="676"/>
              </a:cxn>
              <a:cxn ang="0">
                <a:pos x="1778" y="475"/>
              </a:cxn>
              <a:cxn ang="0">
                <a:pos x="1693" y="298"/>
              </a:cxn>
              <a:cxn ang="0">
                <a:pos x="1562" y="154"/>
              </a:cxn>
              <a:cxn ang="0">
                <a:pos x="1395" y="53"/>
              </a:cxn>
              <a:cxn ang="0">
                <a:pos x="1201" y="3"/>
              </a:cxn>
              <a:cxn ang="0">
                <a:pos x="1197" y="43"/>
              </a:cxn>
              <a:cxn ang="0">
                <a:pos x="1380" y="90"/>
              </a:cxn>
              <a:cxn ang="0">
                <a:pos x="1537" y="184"/>
              </a:cxn>
              <a:cxn ang="0">
                <a:pos x="1660" y="320"/>
              </a:cxn>
              <a:cxn ang="0">
                <a:pos x="1739" y="487"/>
              </a:cxn>
              <a:cxn ang="0">
                <a:pos x="1768" y="676"/>
              </a:cxn>
              <a:cxn ang="0">
                <a:pos x="1742" y="855"/>
              </a:cxn>
              <a:cxn ang="0">
                <a:pos x="1669" y="1015"/>
              </a:cxn>
              <a:cxn ang="0">
                <a:pos x="1556" y="1148"/>
              </a:cxn>
              <a:cxn ang="0">
                <a:pos x="1411" y="1246"/>
              </a:cxn>
              <a:cxn ang="0">
                <a:pos x="1242" y="1301"/>
              </a:cxn>
              <a:cxn ang="0">
                <a:pos x="1098" y="1309"/>
              </a:cxn>
              <a:cxn ang="0">
                <a:pos x="965" y="1287"/>
              </a:cxn>
              <a:cxn ang="0">
                <a:pos x="843" y="1240"/>
              </a:cxn>
              <a:cxn ang="0">
                <a:pos x="733" y="1168"/>
              </a:cxn>
              <a:cxn ang="0">
                <a:pos x="639" y="1075"/>
              </a:cxn>
              <a:cxn ang="0">
                <a:pos x="567" y="964"/>
              </a:cxn>
              <a:cxn ang="0">
                <a:pos x="522" y="961"/>
              </a:cxn>
              <a:cxn ang="0">
                <a:pos x="560" y="1031"/>
              </a:cxn>
              <a:cxn ang="0">
                <a:pos x="605" y="1095"/>
              </a:cxn>
              <a:cxn ang="0">
                <a:pos x="192" y="1155"/>
              </a:cxn>
              <a:cxn ang="0">
                <a:pos x="653" y="1160"/>
              </a:cxn>
              <a:cxn ang="0">
                <a:pos x="683" y="1181"/>
              </a:cxn>
              <a:cxn ang="0">
                <a:pos x="716" y="1206"/>
              </a:cxn>
              <a:cxn ang="0">
                <a:pos x="773" y="1246"/>
              </a:cxn>
              <a:cxn ang="0">
                <a:pos x="834" y="1280"/>
              </a:cxn>
              <a:cxn ang="0">
                <a:pos x="898" y="1308"/>
              </a:cxn>
              <a:cxn ang="0">
                <a:pos x="966" y="1330"/>
              </a:cxn>
              <a:cxn ang="0">
                <a:pos x="1037" y="1343"/>
              </a:cxn>
              <a:cxn ang="0">
                <a:pos x="1108" y="1350"/>
              </a:cxn>
              <a:cxn ang="0">
                <a:pos x="1145" y="1350"/>
              </a:cxn>
              <a:cxn ang="0">
                <a:pos x="1163" y="1349"/>
              </a:cxn>
              <a:cxn ang="0">
                <a:pos x="1182" y="1348"/>
              </a:cxn>
              <a:cxn ang="0">
                <a:pos x="1367" y="1308"/>
              </a:cxn>
              <a:cxn ang="0">
                <a:pos x="1419" y="1286"/>
              </a:cxn>
              <a:cxn ang="0">
                <a:pos x="1467" y="1261"/>
              </a:cxn>
              <a:cxn ang="0">
                <a:pos x="1515" y="1232"/>
              </a:cxn>
              <a:cxn ang="0">
                <a:pos x="1558" y="1198"/>
              </a:cxn>
              <a:cxn ang="0">
                <a:pos x="1600" y="1162"/>
              </a:cxn>
              <a:cxn ang="0">
                <a:pos x="1972" y="1155"/>
              </a:cxn>
            </a:cxnLst>
            <a:rect l="0" t="0" r="r" b="b"/>
            <a:pathLst>
              <a:path w="1972" h="1350">
                <a:moveTo>
                  <a:pt x="1644" y="1116"/>
                </a:moveTo>
                <a:lnTo>
                  <a:pt x="1681" y="1069"/>
                </a:lnTo>
                <a:lnTo>
                  <a:pt x="1713" y="1020"/>
                </a:lnTo>
                <a:lnTo>
                  <a:pt x="1740" y="968"/>
                </a:lnTo>
                <a:lnTo>
                  <a:pt x="1765" y="914"/>
                </a:lnTo>
                <a:lnTo>
                  <a:pt x="1783" y="857"/>
                </a:lnTo>
                <a:lnTo>
                  <a:pt x="1797" y="798"/>
                </a:lnTo>
                <a:lnTo>
                  <a:pt x="1806" y="738"/>
                </a:lnTo>
                <a:lnTo>
                  <a:pt x="1808" y="676"/>
                </a:lnTo>
                <a:lnTo>
                  <a:pt x="1805" y="607"/>
                </a:lnTo>
                <a:lnTo>
                  <a:pt x="1795" y="540"/>
                </a:lnTo>
                <a:lnTo>
                  <a:pt x="1778" y="475"/>
                </a:lnTo>
                <a:lnTo>
                  <a:pt x="1755" y="413"/>
                </a:lnTo>
                <a:lnTo>
                  <a:pt x="1727" y="353"/>
                </a:lnTo>
                <a:lnTo>
                  <a:pt x="1693" y="298"/>
                </a:lnTo>
                <a:lnTo>
                  <a:pt x="1654" y="246"/>
                </a:lnTo>
                <a:lnTo>
                  <a:pt x="1610" y="198"/>
                </a:lnTo>
                <a:lnTo>
                  <a:pt x="1562" y="154"/>
                </a:lnTo>
                <a:lnTo>
                  <a:pt x="1510" y="115"/>
                </a:lnTo>
                <a:lnTo>
                  <a:pt x="1455" y="82"/>
                </a:lnTo>
                <a:lnTo>
                  <a:pt x="1395" y="53"/>
                </a:lnTo>
                <a:lnTo>
                  <a:pt x="1333" y="30"/>
                </a:lnTo>
                <a:lnTo>
                  <a:pt x="1268" y="14"/>
                </a:lnTo>
                <a:lnTo>
                  <a:pt x="1201" y="3"/>
                </a:lnTo>
                <a:lnTo>
                  <a:pt x="1132" y="0"/>
                </a:lnTo>
                <a:lnTo>
                  <a:pt x="1132" y="39"/>
                </a:lnTo>
                <a:lnTo>
                  <a:pt x="1197" y="43"/>
                </a:lnTo>
                <a:lnTo>
                  <a:pt x="1260" y="52"/>
                </a:lnTo>
                <a:lnTo>
                  <a:pt x="1321" y="68"/>
                </a:lnTo>
                <a:lnTo>
                  <a:pt x="1380" y="90"/>
                </a:lnTo>
                <a:lnTo>
                  <a:pt x="1435" y="116"/>
                </a:lnTo>
                <a:lnTo>
                  <a:pt x="1488" y="149"/>
                </a:lnTo>
                <a:lnTo>
                  <a:pt x="1537" y="184"/>
                </a:lnTo>
                <a:lnTo>
                  <a:pt x="1582" y="226"/>
                </a:lnTo>
                <a:lnTo>
                  <a:pt x="1623" y="271"/>
                </a:lnTo>
                <a:lnTo>
                  <a:pt x="1660" y="320"/>
                </a:lnTo>
                <a:lnTo>
                  <a:pt x="1691" y="373"/>
                </a:lnTo>
                <a:lnTo>
                  <a:pt x="1719" y="428"/>
                </a:lnTo>
                <a:lnTo>
                  <a:pt x="1739" y="487"/>
                </a:lnTo>
                <a:lnTo>
                  <a:pt x="1755" y="548"/>
                </a:lnTo>
                <a:lnTo>
                  <a:pt x="1765" y="611"/>
                </a:lnTo>
                <a:lnTo>
                  <a:pt x="1768" y="676"/>
                </a:lnTo>
                <a:lnTo>
                  <a:pt x="1765" y="738"/>
                </a:lnTo>
                <a:lnTo>
                  <a:pt x="1757" y="798"/>
                </a:lnTo>
                <a:lnTo>
                  <a:pt x="1742" y="855"/>
                </a:lnTo>
                <a:lnTo>
                  <a:pt x="1722" y="912"/>
                </a:lnTo>
                <a:lnTo>
                  <a:pt x="1698" y="965"/>
                </a:lnTo>
                <a:lnTo>
                  <a:pt x="1669" y="1015"/>
                </a:lnTo>
                <a:lnTo>
                  <a:pt x="1636" y="1064"/>
                </a:lnTo>
                <a:lnTo>
                  <a:pt x="1598" y="1107"/>
                </a:lnTo>
                <a:lnTo>
                  <a:pt x="1556" y="1148"/>
                </a:lnTo>
                <a:lnTo>
                  <a:pt x="1511" y="1185"/>
                </a:lnTo>
                <a:lnTo>
                  <a:pt x="1463" y="1218"/>
                </a:lnTo>
                <a:lnTo>
                  <a:pt x="1411" y="1246"/>
                </a:lnTo>
                <a:lnTo>
                  <a:pt x="1357" y="1269"/>
                </a:lnTo>
                <a:lnTo>
                  <a:pt x="1300" y="1287"/>
                </a:lnTo>
                <a:lnTo>
                  <a:pt x="1242" y="1301"/>
                </a:lnTo>
                <a:lnTo>
                  <a:pt x="1181" y="1308"/>
                </a:lnTo>
                <a:lnTo>
                  <a:pt x="1098" y="1308"/>
                </a:lnTo>
                <a:lnTo>
                  <a:pt x="1098" y="1309"/>
                </a:lnTo>
                <a:lnTo>
                  <a:pt x="1053" y="1304"/>
                </a:lnTo>
                <a:lnTo>
                  <a:pt x="1009" y="1297"/>
                </a:lnTo>
                <a:lnTo>
                  <a:pt x="965" y="1287"/>
                </a:lnTo>
                <a:lnTo>
                  <a:pt x="924" y="1274"/>
                </a:lnTo>
                <a:lnTo>
                  <a:pt x="882" y="1258"/>
                </a:lnTo>
                <a:lnTo>
                  <a:pt x="843" y="1240"/>
                </a:lnTo>
                <a:lnTo>
                  <a:pt x="805" y="1218"/>
                </a:lnTo>
                <a:lnTo>
                  <a:pt x="768" y="1195"/>
                </a:lnTo>
                <a:lnTo>
                  <a:pt x="733" y="1168"/>
                </a:lnTo>
                <a:lnTo>
                  <a:pt x="700" y="1140"/>
                </a:lnTo>
                <a:lnTo>
                  <a:pt x="669" y="1109"/>
                </a:lnTo>
                <a:lnTo>
                  <a:pt x="639" y="1075"/>
                </a:lnTo>
                <a:lnTo>
                  <a:pt x="613" y="1040"/>
                </a:lnTo>
                <a:lnTo>
                  <a:pt x="589" y="1003"/>
                </a:lnTo>
                <a:lnTo>
                  <a:pt x="567" y="964"/>
                </a:lnTo>
                <a:lnTo>
                  <a:pt x="547" y="922"/>
                </a:lnTo>
                <a:lnTo>
                  <a:pt x="510" y="937"/>
                </a:lnTo>
                <a:lnTo>
                  <a:pt x="522" y="961"/>
                </a:lnTo>
                <a:lnTo>
                  <a:pt x="533" y="985"/>
                </a:lnTo>
                <a:lnTo>
                  <a:pt x="546" y="1008"/>
                </a:lnTo>
                <a:lnTo>
                  <a:pt x="560" y="1031"/>
                </a:lnTo>
                <a:lnTo>
                  <a:pt x="574" y="1053"/>
                </a:lnTo>
                <a:lnTo>
                  <a:pt x="589" y="1074"/>
                </a:lnTo>
                <a:lnTo>
                  <a:pt x="605" y="1095"/>
                </a:lnTo>
                <a:lnTo>
                  <a:pt x="621" y="1116"/>
                </a:lnTo>
                <a:lnTo>
                  <a:pt x="192" y="1116"/>
                </a:lnTo>
                <a:lnTo>
                  <a:pt x="192" y="1155"/>
                </a:lnTo>
                <a:lnTo>
                  <a:pt x="645" y="1155"/>
                </a:lnTo>
                <a:lnTo>
                  <a:pt x="647" y="1156"/>
                </a:lnTo>
                <a:lnTo>
                  <a:pt x="653" y="1160"/>
                </a:lnTo>
                <a:lnTo>
                  <a:pt x="661" y="1166"/>
                </a:lnTo>
                <a:lnTo>
                  <a:pt x="672" y="1173"/>
                </a:lnTo>
                <a:lnTo>
                  <a:pt x="683" y="1181"/>
                </a:lnTo>
                <a:lnTo>
                  <a:pt x="695" y="1190"/>
                </a:lnTo>
                <a:lnTo>
                  <a:pt x="706" y="1198"/>
                </a:lnTo>
                <a:lnTo>
                  <a:pt x="716" y="1206"/>
                </a:lnTo>
                <a:lnTo>
                  <a:pt x="0" y="1206"/>
                </a:lnTo>
                <a:lnTo>
                  <a:pt x="0" y="1246"/>
                </a:lnTo>
                <a:lnTo>
                  <a:pt x="773" y="1246"/>
                </a:lnTo>
                <a:lnTo>
                  <a:pt x="792" y="1258"/>
                </a:lnTo>
                <a:lnTo>
                  <a:pt x="813" y="1270"/>
                </a:lnTo>
                <a:lnTo>
                  <a:pt x="834" y="1280"/>
                </a:lnTo>
                <a:lnTo>
                  <a:pt x="856" y="1291"/>
                </a:lnTo>
                <a:lnTo>
                  <a:pt x="877" y="1300"/>
                </a:lnTo>
                <a:lnTo>
                  <a:pt x="898" y="1308"/>
                </a:lnTo>
                <a:lnTo>
                  <a:pt x="921" y="1316"/>
                </a:lnTo>
                <a:lnTo>
                  <a:pt x="943" y="1323"/>
                </a:lnTo>
                <a:lnTo>
                  <a:pt x="966" y="1330"/>
                </a:lnTo>
                <a:lnTo>
                  <a:pt x="989" y="1334"/>
                </a:lnTo>
                <a:lnTo>
                  <a:pt x="1012" y="1340"/>
                </a:lnTo>
                <a:lnTo>
                  <a:pt x="1037" y="1343"/>
                </a:lnTo>
                <a:lnTo>
                  <a:pt x="1060" y="1347"/>
                </a:lnTo>
                <a:lnTo>
                  <a:pt x="1084" y="1348"/>
                </a:lnTo>
                <a:lnTo>
                  <a:pt x="1108" y="1350"/>
                </a:lnTo>
                <a:lnTo>
                  <a:pt x="1132" y="1350"/>
                </a:lnTo>
                <a:lnTo>
                  <a:pt x="1139" y="1350"/>
                </a:lnTo>
                <a:lnTo>
                  <a:pt x="1145" y="1350"/>
                </a:lnTo>
                <a:lnTo>
                  <a:pt x="1152" y="1350"/>
                </a:lnTo>
                <a:lnTo>
                  <a:pt x="1158" y="1349"/>
                </a:lnTo>
                <a:lnTo>
                  <a:pt x="1163" y="1349"/>
                </a:lnTo>
                <a:lnTo>
                  <a:pt x="1169" y="1349"/>
                </a:lnTo>
                <a:lnTo>
                  <a:pt x="1176" y="1348"/>
                </a:lnTo>
                <a:lnTo>
                  <a:pt x="1182" y="1348"/>
                </a:lnTo>
                <a:lnTo>
                  <a:pt x="1769" y="1348"/>
                </a:lnTo>
                <a:lnTo>
                  <a:pt x="1769" y="1308"/>
                </a:lnTo>
                <a:lnTo>
                  <a:pt x="1367" y="1308"/>
                </a:lnTo>
                <a:lnTo>
                  <a:pt x="1385" y="1301"/>
                </a:lnTo>
                <a:lnTo>
                  <a:pt x="1402" y="1294"/>
                </a:lnTo>
                <a:lnTo>
                  <a:pt x="1419" y="1286"/>
                </a:lnTo>
                <a:lnTo>
                  <a:pt x="1435" y="1278"/>
                </a:lnTo>
                <a:lnTo>
                  <a:pt x="1451" y="1270"/>
                </a:lnTo>
                <a:lnTo>
                  <a:pt x="1467" y="1261"/>
                </a:lnTo>
                <a:lnTo>
                  <a:pt x="1484" y="1251"/>
                </a:lnTo>
                <a:lnTo>
                  <a:pt x="1499" y="1242"/>
                </a:lnTo>
                <a:lnTo>
                  <a:pt x="1515" y="1232"/>
                </a:lnTo>
                <a:lnTo>
                  <a:pt x="1530" y="1221"/>
                </a:lnTo>
                <a:lnTo>
                  <a:pt x="1544" y="1210"/>
                </a:lnTo>
                <a:lnTo>
                  <a:pt x="1558" y="1198"/>
                </a:lnTo>
                <a:lnTo>
                  <a:pt x="1572" y="1187"/>
                </a:lnTo>
                <a:lnTo>
                  <a:pt x="1586" y="1174"/>
                </a:lnTo>
                <a:lnTo>
                  <a:pt x="1600" y="1162"/>
                </a:lnTo>
                <a:lnTo>
                  <a:pt x="1613" y="1149"/>
                </a:lnTo>
                <a:lnTo>
                  <a:pt x="1613" y="1155"/>
                </a:lnTo>
                <a:lnTo>
                  <a:pt x="1972" y="1155"/>
                </a:lnTo>
                <a:lnTo>
                  <a:pt x="1972" y="1116"/>
                </a:lnTo>
                <a:lnTo>
                  <a:pt x="1644" y="1116"/>
                </a:lnTo>
                <a:close/>
              </a:path>
            </a:pathLst>
          </a:custGeom>
          <a:solidFill>
            <a:srgbClr val="E60000"/>
          </a:solidFill>
          <a:ln w="9525">
            <a:solidFill>
              <a:srgbClr val="E6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</a:endParaRPr>
          </a:p>
        </p:txBody>
      </p:sp>
      <p:sp>
        <p:nvSpPr>
          <p:cNvPr id="1033" name="19 Marcador de título"/>
          <p:cNvSpPr>
            <a:spLocks noGrp="1"/>
          </p:cNvSpPr>
          <p:nvPr userDrawn="1">
            <p:ph type="title"/>
          </p:nvPr>
        </p:nvSpPr>
        <p:spPr bwMode="auto">
          <a:xfrm>
            <a:off x="457200" y="107950"/>
            <a:ext cx="8229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34" name="20 Marcador de texto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0"/>
            <a:ext cx="82296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</p:txBody>
      </p:sp>
      <p:pic>
        <p:nvPicPr>
          <p:cNvPr id="5122" name="Picture 2" descr="Resultado de imagen para usaca 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6" y="5920299"/>
            <a:ext cx="745234" cy="74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5"/>
          <a:srcRect l="5973" r="9721"/>
          <a:stretch/>
        </p:blipFill>
        <p:spPr>
          <a:xfrm>
            <a:off x="7419898" y="5884863"/>
            <a:ext cx="1603529" cy="1020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•"/>
        <a:defRPr sz="3200" b="1">
          <a:solidFill>
            <a:srgbClr val="1C6394"/>
          </a:solidFill>
          <a:latin typeface="+mn-lt"/>
          <a:ea typeface="+mn-ea"/>
          <a:cs typeface="+mn-cs"/>
        </a:defRPr>
      </a:lvl1pPr>
      <a:lvl2pPr marL="892175" indent="-434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1C6394"/>
          </a:solidFill>
          <a:latin typeface="+mn-lt"/>
        </a:defRPr>
      </a:lvl2pPr>
      <a:lvl3pPr marL="1260475" indent="-3460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400">
          <a:solidFill>
            <a:srgbClr val="1C6394"/>
          </a:solidFill>
          <a:latin typeface="+mn-lt"/>
        </a:defRPr>
      </a:lvl3pPr>
      <a:lvl4pPr marL="1706563" indent="-334963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>
          <a:solidFill>
            <a:srgbClr val="1C639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C639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reload=9&amp;v=0nBFWzpWXu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youtube.com/watch?v=1ouyLPDk9P8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../DFVG/Videos/Conferencias/SI_SE_PUEDE.wm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auto">
          <a:xfrm>
            <a:off x="0" y="5410199"/>
            <a:ext cx="9144000" cy="15914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0" y="0"/>
            <a:ext cx="9144000" cy="1206500"/>
          </a:xfrm>
          <a:prstGeom prst="rect">
            <a:avLst/>
          </a:prstGeom>
          <a:solidFill>
            <a:schemeClr val="bg1"/>
          </a:solidFill>
          <a:ln w="165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647700" y="4727575"/>
            <a:ext cx="7848600" cy="236538"/>
          </a:xfrm>
          <a:prstGeom prst="rect">
            <a:avLst/>
          </a:prstGeom>
          <a:solidFill>
            <a:schemeClr val="bg1"/>
          </a:solidFill>
          <a:ln w="165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475932" y="260742"/>
            <a:ext cx="8123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spcBef>
                <a:spcPct val="50000"/>
              </a:spcBef>
            </a:pPr>
            <a:r>
              <a:rPr lang="es-ES" sz="7200" dirty="0" smtClean="0">
                <a:solidFill>
                  <a:srgbClr val="99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Lidérate para</a:t>
            </a:r>
            <a:endParaRPr lang="es-ES" sz="7200" dirty="0">
              <a:solidFill>
                <a:srgbClr val="99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3606906" y="1028684"/>
            <a:ext cx="49922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spcBef>
                <a:spcPct val="50000"/>
              </a:spcBef>
            </a:pPr>
            <a:r>
              <a:rPr lang="es-ES" sz="9600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Liderar</a:t>
            </a:r>
            <a:endParaRPr lang="es-ES" sz="9600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102" name="Rectangle 16"/>
          <p:cNvSpPr>
            <a:spLocks noChangeArrowheads="1"/>
          </p:cNvSpPr>
          <p:nvPr/>
        </p:nvSpPr>
        <p:spPr bwMode="auto">
          <a:xfrm>
            <a:off x="2209800" y="5949950"/>
            <a:ext cx="4752975" cy="90805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22128" y="6099560"/>
            <a:ext cx="482187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CO" altLang="es-CO" sz="2200" dirty="0" smtClean="0">
                <a:solidFill>
                  <a:srgbClr val="1C6394"/>
                </a:solidFill>
                <a:latin typeface="Arial Black" panose="020B0A04020102020204" pitchFamily="34" charset="0"/>
              </a:rPr>
              <a:t>Por: Diego Villalobos</a:t>
            </a:r>
          </a:p>
          <a:p>
            <a:pPr algn="r" eaLnBrk="1" hangingPunct="1">
              <a:spcBef>
                <a:spcPct val="50000"/>
              </a:spcBef>
            </a:pPr>
            <a:r>
              <a:rPr lang="es-CO" altLang="es-CO" sz="1600" b="1" dirty="0" smtClean="0">
                <a:solidFill>
                  <a:srgbClr val="990000"/>
                </a:solidFill>
                <a:latin typeface="Wingdings" panose="05000000000000000000" pitchFamily="2" charset="2"/>
              </a:rPr>
              <a:t>(</a:t>
            </a:r>
            <a:r>
              <a:rPr lang="es-CO" altLang="es-CO" sz="1600" dirty="0" smtClean="0">
                <a:solidFill>
                  <a:srgbClr val="1C6394"/>
                </a:solidFill>
                <a:latin typeface="+mn-lt"/>
              </a:rPr>
              <a:t> 3006171395	</a:t>
            </a:r>
            <a:r>
              <a:rPr lang="es-CO" altLang="es-CO" sz="1600" b="1" dirty="0" smtClean="0">
                <a:solidFill>
                  <a:srgbClr val="990000"/>
                </a:solidFill>
                <a:latin typeface="Wingdings" panose="05000000000000000000" pitchFamily="2" charset="2"/>
              </a:rPr>
              <a:t>8</a:t>
            </a:r>
            <a:r>
              <a:rPr lang="es-CO" altLang="es-CO" sz="1600" dirty="0" smtClean="0">
                <a:solidFill>
                  <a:srgbClr val="1C6394"/>
                </a:solidFill>
                <a:latin typeface="+mn-lt"/>
              </a:rPr>
              <a:t> df_Villalobos@yahoo.com</a:t>
            </a:r>
            <a:endParaRPr lang="es-CO" altLang="es-CO" sz="1600" dirty="0">
              <a:solidFill>
                <a:srgbClr val="1C6394"/>
              </a:solidFill>
              <a:latin typeface="+mn-lt"/>
            </a:endParaRPr>
          </a:p>
        </p:txBody>
      </p:sp>
      <p:sp>
        <p:nvSpPr>
          <p:cNvPr id="13" name="2 CuadroTexto"/>
          <p:cNvSpPr txBox="1"/>
          <p:nvPr/>
        </p:nvSpPr>
        <p:spPr>
          <a:xfrm>
            <a:off x="374332" y="3430899"/>
            <a:ext cx="8419315" cy="187743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s-CO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C6394"/>
                </a:solidFill>
                <a:effectLst/>
                <a:uLnTx/>
                <a:uFillTx/>
                <a:latin typeface="Monotype Corsiva" pitchFamily="66" charset="0"/>
              </a:rPr>
              <a:t>La felicidad es una decisión…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tabLst/>
            </a:pPr>
            <a:r>
              <a:rPr lang="es-CO" sz="4800" kern="0" dirty="0" smtClean="0">
                <a:solidFill>
                  <a:srgbClr val="1C6394"/>
                </a:solidFill>
                <a:latin typeface="Monotype Corsiva" pitchFamily="66" charset="0"/>
              </a:rPr>
              <a:t>…Cuál es la tuya hoy?</a:t>
            </a:r>
            <a:endParaRPr kumimoji="0" lang="es-CO" sz="4800" b="0" i="0" u="none" strike="noStrike" kern="0" cap="none" spc="0" normalizeH="0" baseline="0" noProof="0" dirty="0" smtClean="0">
              <a:ln>
                <a:noFill/>
              </a:ln>
              <a:solidFill>
                <a:srgbClr val="1C6394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14" name="Picture 2" descr="Miniatur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0" y="4307259"/>
            <a:ext cx="1905000" cy="1070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Miniatur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9704" y="3370122"/>
            <a:ext cx="1747444" cy="982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3478395"/>
              </p:ext>
            </p:extLst>
          </p:nvPr>
        </p:nvGraphicFramePr>
        <p:xfrm>
          <a:off x="140970" y="1211580"/>
          <a:ext cx="8877300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carism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72" y="4286250"/>
            <a:ext cx="1626678" cy="13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600" dirty="0" smtClean="0"/>
              <a:t>El Camino del </a:t>
            </a:r>
            <a:r>
              <a:rPr lang="es-CO" sz="3600" dirty="0"/>
              <a:t>É</a:t>
            </a:r>
            <a:r>
              <a:rPr lang="es-CO" sz="3600" dirty="0" smtClean="0"/>
              <a:t>xito</a:t>
            </a:r>
            <a:endParaRPr lang="es-CO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/>
          <a:srcRect l="15000" t="17408" r="13149" b="22777"/>
          <a:stretch/>
        </p:blipFill>
        <p:spPr>
          <a:xfrm>
            <a:off x="5537200" y="1091095"/>
            <a:ext cx="1803400" cy="1501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2778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7BD5AF-2F50-40DD-B14A-977954738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07BD5AF-2F50-40DD-B14A-977954738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07BD5AF-2F50-40DD-B14A-977954738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07BD5AF-2F50-40DD-B14A-977954738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6ECC4A-2E10-4C55-B649-8D9F7E072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F86ECC4A-2E10-4C55-B649-8D9F7E072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F86ECC4A-2E10-4C55-B649-8D9F7E072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F86ECC4A-2E10-4C55-B649-8D9F7E072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AF726-C45F-4142-9660-A856B658F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C43AF726-C45F-4142-9660-A856B658F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C43AF726-C45F-4142-9660-A856B658F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C43AF726-C45F-4142-9660-A856B658F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8DE756-AC07-410D-98E8-AB367B9C2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2E8DE756-AC07-410D-98E8-AB367B9C2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2E8DE756-AC07-410D-98E8-AB367B9C2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2E8DE756-AC07-410D-98E8-AB367B9C2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FA525-95FE-4030-B9D6-BFED33434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E49FA525-95FE-4030-B9D6-BFED33434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49FA525-95FE-4030-B9D6-BFED33434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49FA525-95FE-4030-B9D6-BFED33434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E254F0-F129-4CFB-A17A-C9FE721A3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2CE254F0-F129-4CFB-A17A-C9FE721A3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2CE254F0-F129-4CFB-A17A-C9FE721A3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2CE254F0-F129-4CFB-A17A-C9FE721A3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encrypted-tbn3.gstatic.com/images?q=tbn:ANd9GcQUHGfFYNSLl_Cclt1sfeckRGffzd_NrEm6IPeBLQsm1Lf3PYSdbA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35809"/>
            <a:ext cx="3980007" cy="3980007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5257800" y="4330700"/>
            <a:ext cx="3775393" cy="132343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r>
              <a:rPr kumimoji="0" lang="es-CO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1C6394"/>
                </a:solidFill>
                <a:effectLst/>
                <a:uLnTx/>
                <a:uFillTx/>
                <a:latin typeface="Monotype Corsiva" panose="03010101010201010101" pitchFamily="66" charset="0"/>
              </a:rPr>
              <a:t>Gracias!!!</a:t>
            </a:r>
            <a:endParaRPr kumimoji="0" lang="es-CO" sz="8000" b="1" i="0" u="none" strike="noStrike" kern="0" cap="none" spc="0" normalizeH="0" baseline="0" noProof="0" dirty="0" smtClean="0">
              <a:ln>
                <a:noFill/>
              </a:ln>
              <a:solidFill>
                <a:srgbClr val="1C6394"/>
              </a:solidFill>
              <a:effectLst/>
              <a:uLnTx/>
              <a:uFillTx/>
              <a:latin typeface="Monotype Corsiva" panose="03010101010201010101" pitchFamily="66" charset="0"/>
            </a:endParaRPr>
          </a:p>
        </p:txBody>
      </p:sp>
      <p:sp>
        <p:nvSpPr>
          <p:cNvPr id="5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600" dirty="0" smtClean="0"/>
              <a:t>El Camino del </a:t>
            </a:r>
            <a:r>
              <a:rPr lang="es-CO" sz="3600" dirty="0"/>
              <a:t>É</a:t>
            </a:r>
            <a:r>
              <a:rPr lang="es-CO" sz="3600" dirty="0" smtClean="0"/>
              <a:t>xito</a:t>
            </a:r>
            <a:endParaRPr lang="es-CO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do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E6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E6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sz="3200" b="0" i="0" u="none" strike="noStrike" kern="0" cap="none" spc="0" normalizeH="0" baseline="0" noProof="0" dirty="0" smtClean="0">
            <a:ln>
              <a:noFill/>
            </a:ln>
            <a:solidFill>
              <a:srgbClr val="1C6394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73</Words>
  <Application>Microsoft Office PowerPoint</Application>
  <PresentationFormat>Presentación en pantalla (4:3)</PresentationFormat>
  <Paragraphs>22</Paragraphs>
  <Slides>3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Courier New</vt:lpstr>
      <vt:lpstr>Monotype Corsiva</vt:lpstr>
      <vt:lpstr>Wingdings</vt:lpstr>
      <vt:lpstr>Diseño predeterminado</vt:lpstr>
      <vt:lpstr>Presentación de PowerPoint</vt:lpstr>
      <vt:lpstr>Presentación de PowerPoint</vt:lpstr>
      <vt:lpstr>Presentación de PowerPoint</vt:lpstr>
    </vt:vector>
  </TitlesOfParts>
  <Company>ucc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ucc</dc:creator>
  <cp:lastModifiedBy>Diego Villalobos</cp:lastModifiedBy>
  <cp:revision>68</cp:revision>
  <dcterms:created xsi:type="dcterms:W3CDTF">2009-08-10T20:15:20Z</dcterms:created>
  <dcterms:modified xsi:type="dcterms:W3CDTF">2018-11-24T13:27:31Z</dcterms:modified>
</cp:coreProperties>
</file>